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media/image1.jpeg" ContentType="image/jpeg"/>
  <Override PartName="/ppt/media/image2.jpeg" ContentType="image/jpeg"/>
  <Override PartName="/ppt/theme/theme2.xml" ContentType="application/vnd.openxmlformats-officedocument.theme+xml"/>
  <Override PartName="/ppt/media/media1.mov"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82" name="Shape 182"/>
          <p:cNvSpPr/>
          <p:nvPr>
            <p:ph type="sldImg"/>
          </p:nvPr>
        </p:nvSpPr>
        <p:spPr>
          <a:xfrm>
            <a:off x="1143000" y="685800"/>
            <a:ext cx="4572000" cy="3429000"/>
          </a:xfrm>
          <a:prstGeom prst="rect">
            <a:avLst/>
          </a:prstGeom>
        </p:spPr>
        <p:txBody>
          <a:bodyPr/>
          <a:lstStyle/>
          <a:p>
            <a:pPr/>
          </a:p>
        </p:txBody>
      </p:sp>
      <p:sp>
        <p:nvSpPr>
          <p:cNvPr id="183" name="Shape 18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标题">
    <p:spTree>
      <p:nvGrpSpPr>
        <p:cNvPr id="1" name=""/>
        <p:cNvGrpSpPr/>
        <p:nvPr/>
      </p:nvGrpSpPr>
      <p:grpSpPr>
        <a:xfrm>
          <a:off x="0" y="0"/>
          <a:ext cx="0" cy="0"/>
          <a:chOff x="0" y="0"/>
          <a:chExt cx="0" cy="0"/>
        </a:xfrm>
      </p:grpSpPr>
      <p:sp>
        <p:nvSpPr>
          <p:cNvPr id="11" name="作者和日期"/>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701675">
              <a:lnSpc>
                <a:spcPct val="100000"/>
              </a:lnSpc>
              <a:spcBef>
                <a:spcPts val="0"/>
              </a:spcBef>
              <a:buSzTx/>
              <a:buNone/>
              <a:defRPr b="1" sz="3060"/>
            </a:lvl1pPr>
          </a:lstStyle>
          <a:p>
            <a:pPr/>
            <a:r>
              <a:t>作者和日期</a:t>
            </a:r>
          </a:p>
        </p:txBody>
      </p:sp>
      <p:sp>
        <p:nvSpPr>
          <p:cNvPr id="12" name="演示文稿标题"/>
          <p:cNvSpPr txBox="1"/>
          <p:nvPr>
            <p:ph type="title" hasCustomPrompt="1"/>
          </p:nvPr>
        </p:nvSpPr>
        <p:spPr>
          <a:xfrm>
            <a:off x="1206496" y="2574991"/>
            <a:ext cx="21971004" cy="4648201"/>
          </a:xfrm>
          <a:prstGeom prst="rect">
            <a:avLst/>
          </a:prstGeom>
        </p:spPr>
        <p:txBody>
          <a:bodyPr anchor="b"/>
          <a:lstStyle>
            <a:lvl1pPr>
              <a:defRPr spc="-232" sz="11600"/>
            </a:lvl1pPr>
          </a:lstStyle>
          <a:p>
            <a:pPr/>
            <a:r>
              <a:t>演示文稿标题</a:t>
            </a:r>
          </a:p>
        </p:txBody>
      </p:sp>
      <p:sp>
        <p:nvSpPr>
          <p:cNvPr id="13" name="正文级别 1…"/>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演示文稿副标题</a:t>
            </a:r>
          </a:p>
          <a:p>
            <a:pPr lvl="1"/>
            <a:r>
              <a:t/>
            </a:r>
          </a:p>
          <a:p>
            <a:pPr lvl="2"/>
            <a:r>
              <a:t/>
            </a:r>
          </a:p>
          <a:p>
            <a:pPr lvl="3"/>
            <a:r>
              <a:t/>
            </a:r>
          </a:p>
          <a:p>
            <a:pPr lvl="4"/>
            <a:r>
              <a:t/>
            </a:r>
          </a:p>
        </p:txBody>
      </p:sp>
      <p:sp>
        <p:nvSpPr>
          <p:cNvPr id="1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说明">
    <p:spTree>
      <p:nvGrpSpPr>
        <p:cNvPr id="1" name=""/>
        <p:cNvGrpSpPr/>
        <p:nvPr/>
      </p:nvGrpSpPr>
      <p:grpSpPr>
        <a:xfrm>
          <a:off x="0" y="0"/>
          <a:ext cx="0" cy="0"/>
          <a:chOff x="0" y="0"/>
          <a:chExt cx="0" cy="0"/>
        </a:xfrm>
      </p:grpSpPr>
      <p:sp>
        <p:nvSpPr>
          <p:cNvPr id="98" name="正文级别 1…"/>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说明</a:t>
            </a:r>
          </a:p>
          <a:p>
            <a:pPr lvl="1"/>
            <a:r>
              <a:t/>
            </a:r>
          </a:p>
          <a:p>
            <a:pPr lvl="2"/>
            <a:r>
              <a:t/>
            </a:r>
          </a:p>
          <a:p>
            <a:pPr lvl="3"/>
            <a:r>
              <a:t/>
            </a:r>
          </a:p>
          <a:p>
            <a:pPr lvl="4"/>
            <a:r>
              <a:t/>
            </a:r>
          </a:p>
        </p:txBody>
      </p:sp>
      <p:sp>
        <p:nvSpPr>
          <p:cNvPr id="99"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显著事实">
    <p:spTree>
      <p:nvGrpSpPr>
        <p:cNvPr id="1" name=""/>
        <p:cNvGrpSpPr/>
        <p:nvPr/>
      </p:nvGrpSpPr>
      <p:grpSpPr>
        <a:xfrm>
          <a:off x="0" y="0"/>
          <a:ext cx="0" cy="0"/>
          <a:chOff x="0" y="0"/>
          <a:chExt cx="0" cy="0"/>
        </a:xfrm>
      </p:grpSpPr>
      <p:sp>
        <p:nvSpPr>
          <p:cNvPr id="106" name="正文级别 1…"/>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事实信息"/>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726440">
              <a:lnSpc>
                <a:spcPct val="100000"/>
              </a:lnSpc>
              <a:spcBef>
                <a:spcPts val="0"/>
              </a:spcBef>
              <a:buSzTx/>
              <a:buNone/>
              <a:defRPr b="1" sz="4840"/>
            </a:lvl1pPr>
          </a:lstStyle>
          <a:p>
            <a:pPr/>
            <a:r>
              <a:t>事实信息</a:t>
            </a:r>
          </a:p>
        </p:txBody>
      </p:sp>
      <p:sp>
        <p:nvSpPr>
          <p:cNvPr id="108"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引文">
    <p:spTree>
      <p:nvGrpSpPr>
        <p:cNvPr id="1" name=""/>
        <p:cNvGrpSpPr/>
        <p:nvPr/>
      </p:nvGrpSpPr>
      <p:grpSpPr>
        <a:xfrm>
          <a:off x="0" y="0"/>
          <a:ext cx="0" cy="0"/>
          <a:chOff x="0" y="0"/>
          <a:chExt cx="0" cy="0"/>
        </a:xfrm>
      </p:grpSpPr>
      <p:sp>
        <p:nvSpPr>
          <p:cNvPr id="115" name="属性"/>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701675">
              <a:lnSpc>
                <a:spcPct val="100000"/>
              </a:lnSpc>
              <a:spcBef>
                <a:spcPts val="0"/>
              </a:spcBef>
              <a:buSzTx/>
              <a:buNone/>
              <a:defRPr b="1" sz="3060"/>
            </a:lvl1pPr>
          </a:lstStyle>
          <a:p>
            <a:pPr/>
            <a:r>
              <a:t>属性</a:t>
            </a:r>
          </a:p>
        </p:txBody>
      </p:sp>
      <p:sp>
        <p:nvSpPr>
          <p:cNvPr id="116" name="正文级别 1…"/>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“著名引文”</a:t>
            </a:r>
          </a:p>
          <a:p>
            <a:pPr lvl="1"/>
            <a:r>
              <a:t/>
            </a:r>
          </a:p>
          <a:p>
            <a:pPr lvl="2"/>
            <a:r>
              <a:t/>
            </a:r>
          </a:p>
          <a:p>
            <a:pPr lvl="3"/>
            <a:r>
              <a:t/>
            </a:r>
          </a:p>
          <a:p>
            <a:pPr lvl="4"/>
            <a:r>
              <a:t/>
            </a:r>
          </a:p>
        </p:txBody>
      </p:sp>
      <p:sp>
        <p:nvSpPr>
          <p:cNvPr id="117"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 3 联">
    <p:spTree>
      <p:nvGrpSpPr>
        <p:cNvPr id="1" name=""/>
        <p:cNvGrpSpPr/>
        <p:nvPr/>
      </p:nvGrpSpPr>
      <p:grpSpPr>
        <a:xfrm>
          <a:off x="0" y="0"/>
          <a:ext cx="0" cy="0"/>
          <a:chOff x="0" y="0"/>
          <a:chExt cx="0" cy="0"/>
        </a:xfrm>
      </p:grpSpPr>
      <p:sp>
        <p:nvSpPr>
          <p:cNvPr id="124" name="图像"/>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图像"/>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图像"/>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照片">
    <p:spTree>
      <p:nvGrpSpPr>
        <p:cNvPr id="1" name=""/>
        <p:cNvGrpSpPr/>
        <p:nvPr/>
      </p:nvGrpSpPr>
      <p:grpSpPr>
        <a:xfrm>
          <a:off x="0" y="0"/>
          <a:ext cx="0" cy="0"/>
          <a:chOff x="0" y="0"/>
          <a:chExt cx="0" cy="0"/>
        </a:xfrm>
      </p:grpSpPr>
      <p:sp>
        <p:nvSpPr>
          <p:cNvPr id="134" name="图像"/>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幻灯片编号"/>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空白">
    <p:spTree>
      <p:nvGrpSpPr>
        <p:cNvPr id="1" name=""/>
        <p:cNvGrpSpPr/>
        <p:nvPr/>
      </p:nvGrpSpPr>
      <p:grpSpPr>
        <a:xfrm>
          <a:off x="0" y="0"/>
          <a:ext cx="0" cy="0"/>
          <a:chOff x="0" y="0"/>
          <a:chExt cx="0" cy="0"/>
        </a:xfrm>
      </p:grpSpPr>
      <p:sp>
        <p:nvSpPr>
          <p:cNvPr id="142"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9" name="Google Shape;59;p15"/>
          <p:cNvSpPr/>
          <p:nvPr>
            <p:ph type="pic" idx="21"/>
          </p:nvPr>
        </p:nvSpPr>
        <p:spPr>
          <a:xfrm>
            <a:off x="3124199" y="-38099"/>
            <a:ext cx="18135601" cy="12096699"/>
          </a:xfrm>
          <a:prstGeom prst="rect">
            <a:avLst/>
          </a:prstGeom>
        </p:spPr>
        <p:txBody>
          <a:bodyPr lIns="91439" tIns="45719" rIns="91439" bIns="45719">
            <a:noAutofit/>
          </a:bodyPr>
          <a:lstStyle/>
          <a:p>
            <a:pPr/>
          </a:p>
        </p:txBody>
      </p:sp>
      <p:sp>
        <p:nvSpPr>
          <p:cNvPr id="150" name="标题文本"/>
          <p:cNvSpPr txBox="1"/>
          <p:nvPr>
            <p:ph type="title"/>
          </p:nvPr>
        </p:nvSpPr>
        <p:spPr>
          <a:xfrm>
            <a:off x="634999" y="9512300"/>
            <a:ext cx="23114001" cy="2006601"/>
          </a:xfrm>
          <a:prstGeom prst="rect">
            <a:avLst/>
          </a:prstGeom>
        </p:spPr>
        <p:txBody>
          <a:bodyPr anchor="b"/>
          <a:lstStyle>
            <a:lvl1pPr algn="ctr" defTabSz="2438400">
              <a:lnSpc>
                <a:spcPct val="100000"/>
              </a:lnSpc>
              <a:defRPr b="0" spc="0" sz="11200"/>
            </a:lvl1pPr>
          </a:lstStyle>
          <a:p>
            <a:pPr/>
            <a:r>
              <a:t>标题文本</a:t>
            </a:r>
          </a:p>
        </p:txBody>
      </p:sp>
      <p:sp>
        <p:nvSpPr>
          <p:cNvPr id="151" name="正文级别 1…"/>
          <p:cNvSpPr txBox="1"/>
          <p:nvPr>
            <p:ph type="body" sz="quarter" idx="1"/>
          </p:nvPr>
        </p:nvSpPr>
        <p:spPr>
          <a:xfrm>
            <a:off x="634999" y="11442701"/>
            <a:ext cx="23114001" cy="1587500"/>
          </a:xfrm>
          <a:prstGeom prst="rect">
            <a:avLst/>
          </a:prstGeom>
        </p:spPr>
        <p:txBody>
          <a:bodyPr/>
          <a:lstStyle>
            <a:lvl1pPr indent="-381000" algn="ctr" defTabSz="2438400">
              <a:lnSpc>
                <a:spcPct val="100000"/>
              </a:lnSpc>
              <a:spcBef>
                <a:spcPts val="0"/>
              </a:spcBef>
              <a:buSzTx/>
              <a:buNone/>
              <a:defRPr sz="5200"/>
            </a:lvl1pPr>
            <a:lvl2pPr marL="609600" indent="76200" algn="ctr" defTabSz="2438400">
              <a:lnSpc>
                <a:spcPct val="100000"/>
              </a:lnSpc>
              <a:spcBef>
                <a:spcPts val="0"/>
              </a:spcBef>
              <a:buSzTx/>
              <a:buNone/>
              <a:defRPr sz="5200"/>
            </a:lvl2pPr>
            <a:lvl3pPr marL="609600" indent="533400" algn="ctr" defTabSz="2438400">
              <a:lnSpc>
                <a:spcPct val="100000"/>
              </a:lnSpc>
              <a:spcBef>
                <a:spcPts val="0"/>
              </a:spcBef>
              <a:buSzTx/>
              <a:buNone/>
              <a:defRPr sz="5200"/>
            </a:lvl3pPr>
            <a:lvl4pPr marL="609600" indent="990600" algn="ctr" defTabSz="2438400">
              <a:lnSpc>
                <a:spcPct val="100000"/>
              </a:lnSpc>
              <a:spcBef>
                <a:spcPts val="0"/>
              </a:spcBef>
              <a:buSzTx/>
              <a:buNone/>
              <a:defRPr sz="5200"/>
            </a:lvl4pPr>
            <a:lvl5pPr marL="609600" indent="1447800" algn="ctr" defTabSz="2438400">
              <a:lnSpc>
                <a:spcPct val="100000"/>
              </a:lnSpc>
              <a:spcBef>
                <a:spcPts val="0"/>
              </a:spcBef>
              <a:buSzTx/>
              <a:buNone/>
              <a:defRPr sz="5200"/>
            </a:lvl5pPr>
          </a:lstStyle>
          <a:p>
            <a:pPr/>
            <a:r>
              <a:t>正文级别 1</a:t>
            </a:r>
          </a:p>
          <a:p>
            <a:pPr lvl="1"/>
            <a:r>
              <a:t>正文级别 2</a:t>
            </a:r>
          </a:p>
          <a:p>
            <a:pPr lvl="2"/>
            <a:r>
              <a:t>正文级别 3</a:t>
            </a:r>
          </a:p>
          <a:p>
            <a:pPr lvl="3"/>
            <a:r>
              <a:t>正文级别 4</a:t>
            </a:r>
          </a:p>
          <a:p>
            <a:pPr lvl="4"/>
            <a:r>
              <a:t>正文级别 5</a:t>
            </a:r>
          </a:p>
        </p:txBody>
      </p:sp>
      <p:sp>
        <p:nvSpPr>
          <p:cNvPr id="152" name="幻灯片编号"/>
          <p:cNvSpPr txBox="1"/>
          <p:nvPr>
            <p:ph type="sldNum" sz="quarter" idx="2"/>
          </p:nvPr>
        </p:nvSpPr>
        <p:spPr>
          <a:xfrm>
            <a:off x="11959031" y="13081000"/>
            <a:ext cx="453239" cy="461059"/>
          </a:xfrm>
          <a:prstGeom prst="rect">
            <a:avLst/>
          </a:prstGeom>
        </p:spPr>
        <p:txBody>
          <a:bodyPr anchor="t"/>
          <a:lstStyle>
            <a:lvl1pPr defTabSz="2438400">
              <a:defRPr sz="2400">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分隔页">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59" name="01"/>
          <p:cNvSpPr txBox="1"/>
          <p:nvPr>
            <p:ph type="body" sz="quarter" idx="21"/>
          </p:nvPr>
        </p:nvSpPr>
        <p:spPr>
          <a:xfrm>
            <a:off x="-1001184" y="3498917"/>
            <a:ext cx="4196793" cy="4508501"/>
          </a:xfrm>
          <a:prstGeom prst="rect">
            <a:avLst/>
          </a:prstGeom>
        </p:spPr>
        <p:txBody>
          <a:bodyPr wrap="none">
            <a:spAutoFit/>
          </a:bodyPr>
          <a:lstStyle>
            <a:lvl1pPr marL="0" indent="0">
              <a:buSzTx/>
              <a:buNone/>
              <a:defRPr sz="28900">
                <a:solidFill>
                  <a:srgbClr val="FFFFFF"/>
                </a:solidFill>
                <a:latin typeface="Helvetica"/>
                <a:ea typeface="Helvetica"/>
                <a:cs typeface="Helvetica"/>
                <a:sym typeface="Helvetica"/>
              </a:defRPr>
            </a:lvl1pPr>
          </a:lstStyle>
          <a:p>
            <a:pPr/>
            <a:r>
              <a:t>01</a:t>
            </a:r>
          </a:p>
        </p:txBody>
      </p:sp>
      <p:sp>
        <p:nvSpPr>
          <p:cNvPr id="160" name="此处添加分隔页标题"/>
          <p:cNvSpPr txBox="1"/>
          <p:nvPr>
            <p:ph type="body" sz="quarter" idx="22"/>
          </p:nvPr>
        </p:nvSpPr>
        <p:spPr>
          <a:xfrm>
            <a:off x="5742516" y="6024275"/>
            <a:ext cx="9429751" cy="1549401"/>
          </a:xfrm>
          <a:prstGeom prst="rect">
            <a:avLst/>
          </a:prstGeom>
        </p:spPr>
        <p:txBody>
          <a:bodyPr wrap="none">
            <a:spAutoFit/>
          </a:bodyPr>
          <a:lstStyle>
            <a:lvl1pPr marL="0" indent="0">
              <a:buSzTx/>
              <a:buNone/>
              <a:defRPr sz="8150">
                <a:solidFill>
                  <a:srgbClr val="FFFFFF"/>
                </a:solidFill>
                <a:latin typeface="Helvetica"/>
                <a:ea typeface="Helvetica"/>
                <a:cs typeface="Helvetica"/>
                <a:sym typeface="Helvetica"/>
              </a:defRPr>
            </a:lvl1pPr>
          </a:lstStyle>
          <a:p>
            <a:pPr/>
            <a:r>
              <a:t>此处添加分隔页标题</a:t>
            </a:r>
          </a:p>
        </p:txBody>
      </p:sp>
      <p:sp>
        <p:nvSpPr>
          <p:cNvPr id="161" name="此处添加标题说明"/>
          <p:cNvSpPr txBox="1"/>
          <p:nvPr>
            <p:ph type="body" sz="quarter" idx="23"/>
          </p:nvPr>
        </p:nvSpPr>
        <p:spPr>
          <a:xfrm>
            <a:off x="5742516" y="7617269"/>
            <a:ext cx="4483101" cy="876301"/>
          </a:xfrm>
          <a:prstGeom prst="rect">
            <a:avLst/>
          </a:prstGeom>
        </p:spPr>
        <p:txBody>
          <a:bodyPr wrap="none">
            <a:spAutoFit/>
          </a:bodyPr>
          <a:lstStyle>
            <a:lvl1pPr marL="0" indent="0">
              <a:buSzTx/>
              <a:buNone/>
              <a:defRPr sz="4300">
                <a:solidFill>
                  <a:srgbClr val="FFFFFF"/>
                </a:solidFill>
                <a:latin typeface="Helvetica"/>
                <a:ea typeface="Helvetica"/>
                <a:cs typeface="Helvetica"/>
                <a:sym typeface="Helvetica"/>
              </a:defRPr>
            </a:lvl1pPr>
          </a:lstStyle>
          <a:p>
            <a:pPr/>
            <a:r>
              <a:t>此处添加标题说明</a:t>
            </a:r>
          </a:p>
        </p:txBody>
      </p:sp>
      <p:sp>
        <p:nvSpPr>
          <p:cNvPr id="162"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文字">
    <p:spTree>
      <p:nvGrpSpPr>
        <p:cNvPr id="1" name=""/>
        <p:cNvGrpSpPr/>
        <p:nvPr/>
      </p:nvGrpSpPr>
      <p:grpSpPr>
        <a:xfrm>
          <a:off x="0" y="0"/>
          <a:ext cx="0" cy="0"/>
          <a:chOff x="0" y="0"/>
          <a:chExt cx="0" cy="0"/>
        </a:xfrm>
      </p:grpSpPr>
      <p:sp>
        <p:nvSpPr>
          <p:cNvPr id="169" name="此处添加大标题"/>
          <p:cNvSpPr txBox="1"/>
          <p:nvPr>
            <p:ph type="body" sz="quarter" idx="21"/>
          </p:nvPr>
        </p:nvSpPr>
        <p:spPr>
          <a:xfrm>
            <a:off x="1000125" y="3685116"/>
            <a:ext cx="6737351" cy="1422401"/>
          </a:xfrm>
          <a:prstGeom prst="rect">
            <a:avLst/>
          </a:prstGeom>
        </p:spPr>
        <p:txBody>
          <a:bodyPr wrap="none">
            <a:spAutoFit/>
          </a:bodyPr>
          <a:lstStyle>
            <a:lvl1pPr marL="0" indent="0">
              <a:buSzTx/>
              <a:buNone/>
              <a:defRPr sz="7450">
                <a:solidFill>
                  <a:srgbClr val="056DE8"/>
                </a:solidFill>
                <a:latin typeface="Helvetica"/>
                <a:ea typeface="Helvetica"/>
                <a:cs typeface="Helvetica"/>
                <a:sym typeface="Helvetica"/>
              </a:defRPr>
            </a:lvl1pPr>
          </a:lstStyle>
          <a:p>
            <a:pPr/>
            <a:r>
              <a:t>此处添加大标题</a:t>
            </a:r>
          </a:p>
        </p:txBody>
      </p:sp>
      <p:sp>
        <p:nvSpPr>
          <p:cNvPr id="170" name="●此处添加二级标题"/>
          <p:cNvSpPr txBox="1"/>
          <p:nvPr>
            <p:ph type="body" sz="quarter" idx="22"/>
          </p:nvPr>
        </p:nvSpPr>
        <p:spPr>
          <a:xfrm>
            <a:off x="1000125" y="6000750"/>
            <a:ext cx="4048051" cy="736601"/>
          </a:xfrm>
          <a:prstGeom prst="rect">
            <a:avLst/>
          </a:prstGeom>
        </p:spPr>
        <p:txBody>
          <a:bodyPr wrap="none">
            <a:spAutoFit/>
          </a:bodyPr>
          <a:lstStyle>
            <a:lvl1pPr marL="0" indent="0">
              <a:buSzTx/>
              <a:buNone/>
              <a:defRPr sz="3600">
                <a:latin typeface="Helvetica"/>
                <a:ea typeface="Helvetica"/>
                <a:cs typeface="Helvetica"/>
                <a:sym typeface="Helvetica"/>
              </a:defRPr>
            </a:lvl1pPr>
          </a:lstStyle>
          <a:p>
            <a:pPr/>
            <a:r>
              <a:t>●此处添加二级标题</a:t>
            </a:r>
          </a:p>
        </p:txBody>
      </p:sp>
      <p:sp>
        <p:nvSpPr>
          <p:cNvPr id="171" name="此处添加二级标题说明文字"/>
          <p:cNvSpPr txBox="1"/>
          <p:nvPr>
            <p:ph type="body" sz="quarter" idx="23"/>
          </p:nvPr>
        </p:nvSpPr>
        <p:spPr>
          <a:xfrm>
            <a:off x="1000125" y="6648450"/>
            <a:ext cx="3314701" cy="469900"/>
          </a:xfrm>
          <a:prstGeom prst="rect">
            <a:avLst/>
          </a:prstGeom>
        </p:spPr>
        <p:txBody>
          <a:bodyPr wrap="none">
            <a:spAutoFit/>
          </a:bodyPr>
          <a:lstStyle>
            <a:lvl1pPr marL="0" indent="0">
              <a:buSzTx/>
              <a:buNone/>
              <a:defRPr sz="2100">
                <a:solidFill>
                  <a:srgbClr val="B7B7B7"/>
                </a:solidFill>
                <a:latin typeface="Helvetica"/>
                <a:ea typeface="Helvetica"/>
                <a:cs typeface="Helvetica"/>
                <a:sym typeface="Helvetica"/>
              </a:defRPr>
            </a:lvl1pPr>
          </a:lstStyle>
          <a:p>
            <a:pPr/>
            <a:r>
              <a:t>此处添加二级标题说明文字</a:t>
            </a:r>
          </a:p>
        </p:txBody>
      </p:sp>
      <p:sp>
        <p:nvSpPr>
          <p:cNvPr id="172" name="此处添加正文文字此处添加正文文字此处添加正文文字此处添加正文文字此处添加正文文字此处添加正文文字此处添加正文文字此处…"/>
          <p:cNvSpPr txBox="1"/>
          <p:nvPr>
            <p:ph type="body" sz="quarter" idx="24"/>
          </p:nvPr>
        </p:nvSpPr>
        <p:spPr>
          <a:xfrm>
            <a:off x="1000125" y="7372350"/>
            <a:ext cx="17792701" cy="1069341"/>
          </a:xfrm>
          <a:prstGeom prst="rect">
            <a:avLst/>
          </a:prstGeom>
        </p:spPr>
        <p:txBody>
          <a:bodyPr wrap="none">
            <a:spAutoFit/>
          </a:bodyPr>
          <a:lstStyle/>
          <a:p>
            <a:pPr marL="0" indent="0">
              <a:lnSpc>
                <a:spcPct val="40000"/>
              </a:lnSpc>
              <a:spcBef>
                <a:spcPts val="3000"/>
              </a:spcBef>
              <a:buSzTx/>
              <a:buNone/>
              <a:defRPr sz="2400">
                <a:latin typeface="Helvetica"/>
                <a:ea typeface="Helvetica"/>
                <a:cs typeface="Helvetica"/>
                <a:sym typeface="Helvetica"/>
              </a:defRPr>
            </a:pPr>
            <a:r>
              <a:t>此处添加正文文字此处添加正文文字此处添加正文文字此处添加正文文字此处添加正文文字此处添加正文文字此处添加正文文字此处</a:t>
            </a:r>
          </a:p>
          <a:p>
            <a:pPr marL="0" indent="0">
              <a:lnSpc>
                <a:spcPct val="40000"/>
              </a:lnSpc>
              <a:spcBef>
                <a:spcPts val="3000"/>
              </a:spcBef>
              <a:buSzTx/>
              <a:buNone/>
              <a:defRPr sz="2400">
                <a:latin typeface="Helvetica"/>
                <a:ea typeface="Helvetica"/>
                <a:cs typeface="Helvetica"/>
                <a:sym typeface="Helvetica"/>
              </a:defRPr>
            </a:pPr>
            <a:r>
              <a:t>添加正文文字此处添加正文文字此处添加正文文字此处添加正文文字</a:t>
            </a:r>
          </a:p>
        </p:txBody>
      </p:sp>
      <p:sp>
        <p:nvSpPr>
          <p:cNvPr id="173" name="●此处添加二级标题"/>
          <p:cNvSpPr txBox="1"/>
          <p:nvPr>
            <p:ph type="body" sz="quarter" idx="25"/>
          </p:nvPr>
        </p:nvSpPr>
        <p:spPr>
          <a:xfrm>
            <a:off x="1000125" y="9160510"/>
            <a:ext cx="4048051" cy="736601"/>
          </a:xfrm>
          <a:prstGeom prst="rect">
            <a:avLst/>
          </a:prstGeom>
        </p:spPr>
        <p:txBody>
          <a:bodyPr wrap="none">
            <a:spAutoFit/>
          </a:bodyPr>
          <a:lstStyle>
            <a:lvl1pPr marL="0" indent="0">
              <a:buSzTx/>
              <a:buNone/>
              <a:defRPr sz="3600">
                <a:latin typeface="Helvetica"/>
                <a:ea typeface="Helvetica"/>
                <a:cs typeface="Helvetica"/>
                <a:sym typeface="Helvetica"/>
              </a:defRPr>
            </a:lvl1pPr>
          </a:lstStyle>
          <a:p>
            <a:pPr/>
            <a:r>
              <a:t>●此处添加二级标题</a:t>
            </a:r>
          </a:p>
        </p:txBody>
      </p:sp>
      <p:sp>
        <p:nvSpPr>
          <p:cNvPr id="174" name="此处添加二级标题说明文字"/>
          <p:cNvSpPr txBox="1"/>
          <p:nvPr>
            <p:ph type="body" sz="quarter" idx="26"/>
          </p:nvPr>
        </p:nvSpPr>
        <p:spPr>
          <a:xfrm>
            <a:off x="1000125" y="9808209"/>
            <a:ext cx="3314701" cy="469901"/>
          </a:xfrm>
          <a:prstGeom prst="rect">
            <a:avLst/>
          </a:prstGeom>
        </p:spPr>
        <p:txBody>
          <a:bodyPr wrap="none">
            <a:spAutoFit/>
          </a:bodyPr>
          <a:lstStyle>
            <a:lvl1pPr marL="0" indent="0">
              <a:buSzTx/>
              <a:buNone/>
              <a:defRPr sz="2100">
                <a:solidFill>
                  <a:srgbClr val="B7B7B7"/>
                </a:solidFill>
                <a:latin typeface="Helvetica"/>
                <a:ea typeface="Helvetica"/>
                <a:cs typeface="Helvetica"/>
                <a:sym typeface="Helvetica"/>
              </a:defRPr>
            </a:lvl1pPr>
          </a:lstStyle>
          <a:p>
            <a:pPr/>
            <a:r>
              <a:t>此处添加二级标题说明文字</a:t>
            </a:r>
          </a:p>
        </p:txBody>
      </p:sp>
      <p:sp>
        <p:nvSpPr>
          <p:cNvPr id="175" name="此处添加正文文字此处添加正文文字此处添加正文文字此处添加正文文字此处添加正文文字此处添加正文文字此处添加正文文字此处…"/>
          <p:cNvSpPr txBox="1"/>
          <p:nvPr>
            <p:ph type="body" sz="quarter" idx="27"/>
          </p:nvPr>
        </p:nvSpPr>
        <p:spPr>
          <a:xfrm>
            <a:off x="1000125" y="10532109"/>
            <a:ext cx="17792701" cy="1069341"/>
          </a:xfrm>
          <a:prstGeom prst="rect">
            <a:avLst/>
          </a:prstGeom>
        </p:spPr>
        <p:txBody>
          <a:bodyPr wrap="none">
            <a:spAutoFit/>
          </a:bodyPr>
          <a:lstStyle/>
          <a:p>
            <a:pPr marL="0" indent="0">
              <a:lnSpc>
                <a:spcPct val="40000"/>
              </a:lnSpc>
              <a:spcBef>
                <a:spcPts val="3000"/>
              </a:spcBef>
              <a:buSzTx/>
              <a:buNone/>
              <a:defRPr sz="2400">
                <a:latin typeface="Helvetica"/>
                <a:ea typeface="Helvetica"/>
                <a:cs typeface="Helvetica"/>
                <a:sym typeface="Helvetica"/>
              </a:defRPr>
            </a:pPr>
            <a:r>
              <a:t>此处添加正文文字此处添加正文文字此处添加正文文字此处添加正文文字此处添加正文文字此处添加正文文字此处添加正文文字此处</a:t>
            </a:r>
          </a:p>
          <a:p>
            <a:pPr marL="0" indent="0">
              <a:lnSpc>
                <a:spcPct val="40000"/>
              </a:lnSpc>
              <a:spcBef>
                <a:spcPts val="3000"/>
              </a:spcBef>
              <a:buSzTx/>
              <a:buNone/>
              <a:defRPr sz="2400">
                <a:latin typeface="Helvetica"/>
                <a:ea typeface="Helvetica"/>
                <a:cs typeface="Helvetica"/>
                <a:sym typeface="Helvetica"/>
              </a:defRPr>
            </a:pPr>
            <a:r>
              <a:t>添加正文文字此处添加正文文字此处添加正文文字此处添加正文文字</a:t>
            </a:r>
          </a:p>
        </p:txBody>
      </p:sp>
      <p:sp>
        <p:nvSpPr>
          <p:cNvPr id="17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与照片">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演示文稿标题"/>
          <p:cNvSpPr txBox="1"/>
          <p:nvPr>
            <p:ph type="title" hasCustomPrompt="1"/>
          </p:nvPr>
        </p:nvSpPr>
        <p:spPr>
          <a:xfrm>
            <a:off x="1206500" y="7124700"/>
            <a:ext cx="21971000" cy="4648200"/>
          </a:xfrm>
          <a:prstGeom prst="rect">
            <a:avLst/>
          </a:prstGeom>
        </p:spPr>
        <p:txBody>
          <a:bodyPr anchor="b"/>
          <a:lstStyle>
            <a:lvl1pPr>
              <a:defRPr spc="-232" sz="11600"/>
            </a:lvl1pPr>
          </a:lstStyle>
          <a:p>
            <a:pPr/>
            <a:r>
              <a:t>演示文稿标题</a:t>
            </a:r>
          </a:p>
        </p:txBody>
      </p:sp>
      <p:sp>
        <p:nvSpPr>
          <p:cNvPr id="23" name="作者和日期"/>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701675">
              <a:lnSpc>
                <a:spcPct val="100000"/>
              </a:lnSpc>
              <a:spcBef>
                <a:spcPts val="0"/>
              </a:spcBef>
              <a:buSzTx/>
              <a:buNone/>
              <a:defRPr b="1" sz="3060"/>
            </a:lvl1pPr>
          </a:lstStyle>
          <a:p>
            <a:pPr/>
            <a:r>
              <a:t>作者和日期</a:t>
            </a:r>
          </a:p>
        </p:txBody>
      </p:sp>
      <p:sp>
        <p:nvSpPr>
          <p:cNvPr id="24" name="正文级别 1…"/>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演示文稿副标题</a:t>
            </a:r>
          </a:p>
          <a:p>
            <a:pPr lvl="1"/>
            <a:r>
              <a:t/>
            </a:r>
          </a:p>
          <a:p>
            <a:pPr lvl="2"/>
            <a:r>
              <a:t/>
            </a:r>
          </a:p>
          <a:p>
            <a:pPr lvl="3"/>
            <a:r>
              <a:t/>
            </a:r>
          </a:p>
          <a:p>
            <a:pPr lvl="4"/>
            <a:r>
              <a:t/>
            </a:r>
          </a:p>
        </p:txBody>
      </p:sp>
      <p:sp>
        <p:nvSpPr>
          <p:cNvPr id="2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与照片（备选）">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幻灯片标题"/>
          <p:cNvSpPr txBox="1"/>
          <p:nvPr>
            <p:ph type="title" hasCustomPrompt="1"/>
          </p:nvPr>
        </p:nvSpPr>
        <p:spPr>
          <a:xfrm>
            <a:off x="1206500" y="1270000"/>
            <a:ext cx="9779000" cy="5882273"/>
          </a:xfrm>
          <a:prstGeom prst="rect">
            <a:avLst/>
          </a:prstGeom>
        </p:spPr>
        <p:txBody>
          <a:bodyPr anchor="b"/>
          <a:lstStyle/>
          <a:p>
            <a:pPr/>
            <a:r>
              <a:t>幻灯片标题</a:t>
            </a:r>
          </a:p>
        </p:txBody>
      </p:sp>
      <p:sp>
        <p:nvSpPr>
          <p:cNvPr id="34" name="正文级别 1…"/>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幻灯片副标题</a:t>
            </a:r>
          </a:p>
          <a:p>
            <a:pPr lvl="1"/>
            <a:r>
              <a:t/>
            </a:r>
          </a:p>
          <a:p>
            <a:pPr lvl="2"/>
            <a:r>
              <a:t/>
            </a:r>
          </a:p>
          <a:p>
            <a:pPr lvl="3"/>
            <a:r>
              <a:t/>
            </a:r>
          </a:p>
          <a:p>
            <a:pPr lvl="4"/>
            <a:r>
              <a:t/>
            </a:r>
          </a:p>
        </p:txBody>
      </p:sp>
      <p:sp>
        <p:nvSpPr>
          <p:cNvPr id="35" name="幻灯片编号"/>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与项目符号">
    <p:spTree>
      <p:nvGrpSpPr>
        <p:cNvPr id="1" name=""/>
        <p:cNvGrpSpPr/>
        <p:nvPr/>
      </p:nvGrpSpPr>
      <p:grpSpPr>
        <a:xfrm>
          <a:off x="0" y="0"/>
          <a:ext cx="0" cy="0"/>
          <a:chOff x="0" y="0"/>
          <a:chExt cx="0" cy="0"/>
        </a:xfrm>
      </p:grpSpPr>
      <p:sp>
        <p:nvSpPr>
          <p:cNvPr id="42" name="幻灯片标题"/>
          <p:cNvSpPr txBox="1"/>
          <p:nvPr>
            <p:ph type="title" hasCustomPrompt="1"/>
          </p:nvPr>
        </p:nvSpPr>
        <p:spPr>
          <a:prstGeom prst="rect">
            <a:avLst/>
          </a:prstGeom>
        </p:spPr>
        <p:txBody>
          <a:bodyPr/>
          <a:lstStyle/>
          <a:p>
            <a:pPr/>
            <a:r>
              <a:t>幻灯片标题</a:t>
            </a:r>
          </a:p>
        </p:txBody>
      </p:sp>
      <p:sp>
        <p:nvSpPr>
          <p:cNvPr id="43" name="幻灯片副标题"/>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726440">
              <a:lnSpc>
                <a:spcPct val="100000"/>
              </a:lnSpc>
              <a:spcBef>
                <a:spcPts val="0"/>
              </a:spcBef>
              <a:buSzTx/>
              <a:buNone/>
              <a:defRPr b="1" sz="4840"/>
            </a:lvl1pPr>
          </a:lstStyle>
          <a:p>
            <a:pPr/>
            <a:r>
              <a:t>幻灯片副标题</a:t>
            </a:r>
          </a:p>
        </p:txBody>
      </p:sp>
      <p:sp>
        <p:nvSpPr>
          <p:cNvPr id="44" name="正文级别 1…"/>
          <p:cNvSpPr txBox="1"/>
          <p:nvPr>
            <p:ph type="body" idx="1" hasCustomPrompt="1"/>
          </p:nvPr>
        </p:nvSpPr>
        <p:spPr>
          <a:prstGeom prst="rect">
            <a:avLst/>
          </a:prstGeom>
        </p:spPr>
        <p:txBody>
          <a:bodyPr/>
          <a:lstStyle/>
          <a:p>
            <a:pPr/>
            <a:r>
              <a:t>幻灯片项目符号文本</a:t>
            </a:r>
          </a:p>
          <a:p>
            <a:pPr lvl="1"/>
            <a:r>
              <a:t/>
            </a:r>
          </a:p>
          <a:p>
            <a:pPr lvl="2"/>
            <a:r>
              <a:t/>
            </a:r>
          </a:p>
          <a:p>
            <a:pPr lvl="3"/>
            <a:r>
              <a:t/>
            </a:r>
          </a:p>
          <a:p>
            <a:pPr lvl="4"/>
            <a:r>
              <a:t/>
            </a:r>
          </a:p>
        </p:txBody>
      </p:sp>
      <p:sp>
        <p:nvSpPr>
          <p:cNvPr id="4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项目符号">
    <p:spTree>
      <p:nvGrpSpPr>
        <p:cNvPr id="1" name=""/>
        <p:cNvGrpSpPr/>
        <p:nvPr/>
      </p:nvGrpSpPr>
      <p:grpSpPr>
        <a:xfrm>
          <a:off x="0" y="0"/>
          <a:ext cx="0" cy="0"/>
          <a:chOff x="0" y="0"/>
          <a:chExt cx="0" cy="0"/>
        </a:xfrm>
      </p:grpSpPr>
      <p:sp>
        <p:nvSpPr>
          <p:cNvPr id="52" name="正文级别 1…"/>
          <p:cNvSpPr txBox="1"/>
          <p:nvPr>
            <p:ph type="body" idx="1" hasCustomPrompt="1"/>
          </p:nvPr>
        </p:nvSpPr>
        <p:spPr>
          <a:prstGeom prst="rect">
            <a:avLst/>
          </a:prstGeom>
        </p:spPr>
        <p:txBody>
          <a:bodyPr numCol="2" spcCol="1098550"/>
          <a:lstStyle/>
          <a:p>
            <a:pPr/>
            <a:r>
              <a:t>幻灯片项目符号文本</a:t>
            </a:r>
          </a:p>
          <a:p>
            <a:pPr lvl="1"/>
            <a:r>
              <a:t/>
            </a:r>
          </a:p>
          <a:p>
            <a:pPr lvl="2"/>
            <a:r>
              <a:t/>
            </a:r>
          </a:p>
          <a:p>
            <a:pPr lvl="3"/>
            <a:r>
              <a:t/>
            </a:r>
          </a:p>
          <a:p>
            <a:pPr lvl="4"/>
            <a:r>
              <a:t/>
            </a:r>
          </a:p>
        </p:txBody>
      </p:sp>
      <p:sp>
        <p:nvSpPr>
          <p:cNvPr id="5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标题、项目符号与照片">
    <p:spTree>
      <p:nvGrpSpPr>
        <p:cNvPr id="1" name=""/>
        <p:cNvGrpSpPr/>
        <p:nvPr/>
      </p:nvGrpSpPr>
      <p:grpSpPr>
        <a:xfrm>
          <a:off x="0" y="0"/>
          <a:ext cx="0" cy="0"/>
          <a:chOff x="0" y="0"/>
          <a:chExt cx="0" cy="0"/>
        </a:xfrm>
      </p:grpSpPr>
      <p:sp>
        <p:nvSpPr>
          <p:cNvPr id="60" name="幻灯片副标题"/>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726440">
              <a:lnSpc>
                <a:spcPct val="100000"/>
              </a:lnSpc>
              <a:spcBef>
                <a:spcPts val="0"/>
              </a:spcBef>
              <a:buSzTx/>
              <a:buNone/>
              <a:defRPr b="1" sz="4840"/>
            </a:lvl1pPr>
          </a:lstStyle>
          <a:p>
            <a:pPr/>
            <a:r>
              <a:t>幻灯片副标题</a:t>
            </a:r>
          </a:p>
        </p:txBody>
      </p:sp>
      <p:sp>
        <p:nvSpPr>
          <p:cNvPr id="61" name="正文级别 1…"/>
          <p:cNvSpPr txBox="1"/>
          <p:nvPr>
            <p:ph type="body" sz="half" idx="1" hasCustomPrompt="1"/>
          </p:nvPr>
        </p:nvSpPr>
        <p:spPr>
          <a:xfrm>
            <a:off x="1206500" y="4248504"/>
            <a:ext cx="9779000" cy="8256630"/>
          </a:xfrm>
          <a:prstGeom prst="rect">
            <a:avLst/>
          </a:prstGeom>
        </p:spPr>
        <p:txBody>
          <a:bodyPr/>
          <a:lstStyle/>
          <a:p>
            <a:pPr/>
            <a:r>
              <a:t>幻灯片项目符号文本</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幻灯片标题"/>
          <p:cNvSpPr txBox="1"/>
          <p:nvPr>
            <p:ph type="title" hasCustomPrompt="1"/>
          </p:nvPr>
        </p:nvSpPr>
        <p:spPr>
          <a:xfrm>
            <a:off x="1206500" y="1079500"/>
            <a:ext cx="9779000" cy="1435100"/>
          </a:xfrm>
          <a:prstGeom prst="rect">
            <a:avLst/>
          </a:prstGeom>
        </p:spPr>
        <p:txBody>
          <a:bodyPr/>
          <a:lstStyle/>
          <a:p>
            <a:pPr/>
            <a:r>
              <a:t>幻灯片标题</a:t>
            </a:r>
          </a:p>
        </p:txBody>
      </p:sp>
      <p:sp>
        <p:nvSpPr>
          <p:cNvPr id="6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节">
    <p:spTree>
      <p:nvGrpSpPr>
        <p:cNvPr id="1" name=""/>
        <p:cNvGrpSpPr/>
        <p:nvPr/>
      </p:nvGrpSpPr>
      <p:grpSpPr>
        <a:xfrm>
          <a:off x="0" y="0"/>
          <a:ext cx="0" cy="0"/>
          <a:chOff x="0" y="0"/>
          <a:chExt cx="0" cy="0"/>
        </a:xfrm>
      </p:grpSpPr>
      <p:sp>
        <p:nvSpPr>
          <p:cNvPr id="71" name="章节标题"/>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章节标题</a:t>
            </a:r>
          </a:p>
        </p:txBody>
      </p:sp>
      <p:sp>
        <p:nvSpPr>
          <p:cNvPr id="72" name="幻灯片编号"/>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仅标题">
    <p:spTree>
      <p:nvGrpSpPr>
        <p:cNvPr id="1" name=""/>
        <p:cNvGrpSpPr/>
        <p:nvPr/>
      </p:nvGrpSpPr>
      <p:grpSpPr>
        <a:xfrm>
          <a:off x="0" y="0"/>
          <a:ext cx="0" cy="0"/>
          <a:chOff x="0" y="0"/>
          <a:chExt cx="0" cy="0"/>
        </a:xfrm>
      </p:grpSpPr>
      <p:sp>
        <p:nvSpPr>
          <p:cNvPr id="79" name="幻灯片标题"/>
          <p:cNvSpPr txBox="1"/>
          <p:nvPr>
            <p:ph type="title" hasCustomPrompt="1"/>
          </p:nvPr>
        </p:nvSpPr>
        <p:spPr>
          <a:xfrm>
            <a:off x="1206500" y="1079500"/>
            <a:ext cx="21971000" cy="1434949"/>
          </a:xfrm>
          <a:prstGeom prst="rect">
            <a:avLst/>
          </a:prstGeom>
        </p:spPr>
        <p:txBody>
          <a:bodyPr/>
          <a:lstStyle/>
          <a:p>
            <a:pPr/>
            <a:r>
              <a:t>幻灯片标题</a:t>
            </a:r>
          </a:p>
        </p:txBody>
      </p:sp>
      <p:sp>
        <p:nvSpPr>
          <p:cNvPr id="80" name="幻灯片副标题"/>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726440">
              <a:lnSpc>
                <a:spcPct val="100000"/>
              </a:lnSpc>
              <a:spcBef>
                <a:spcPts val="0"/>
              </a:spcBef>
              <a:buSzTx/>
              <a:buNone/>
              <a:defRPr b="1" sz="4840"/>
            </a:lvl1pPr>
          </a:lstStyle>
          <a:p>
            <a:pPr/>
            <a:r>
              <a:t>幻灯片副标题</a:t>
            </a:r>
          </a:p>
        </p:txBody>
      </p:sp>
      <p:sp>
        <p:nvSpPr>
          <p:cNvPr id="8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议程">
    <p:spTree>
      <p:nvGrpSpPr>
        <p:cNvPr id="1" name=""/>
        <p:cNvGrpSpPr/>
        <p:nvPr/>
      </p:nvGrpSpPr>
      <p:grpSpPr>
        <a:xfrm>
          <a:off x="0" y="0"/>
          <a:ext cx="0" cy="0"/>
          <a:chOff x="0" y="0"/>
          <a:chExt cx="0" cy="0"/>
        </a:xfrm>
      </p:grpSpPr>
      <p:sp>
        <p:nvSpPr>
          <p:cNvPr id="88" name="议程标题"/>
          <p:cNvSpPr txBox="1"/>
          <p:nvPr>
            <p:ph type="title" hasCustomPrompt="1"/>
          </p:nvPr>
        </p:nvSpPr>
        <p:spPr>
          <a:xfrm>
            <a:off x="1206500" y="1079500"/>
            <a:ext cx="21971000" cy="1435100"/>
          </a:xfrm>
          <a:prstGeom prst="rect">
            <a:avLst/>
          </a:prstGeom>
        </p:spPr>
        <p:txBody>
          <a:bodyPr/>
          <a:lstStyle/>
          <a:p>
            <a:pPr/>
            <a:r>
              <a:t>议程标题</a:t>
            </a:r>
          </a:p>
        </p:txBody>
      </p:sp>
      <p:sp>
        <p:nvSpPr>
          <p:cNvPr id="89" name="议程副标题"/>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726440">
              <a:lnSpc>
                <a:spcPct val="100000"/>
              </a:lnSpc>
              <a:spcBef>
                <a:spcPts val="0"/>
              </a:spcBef>
              <a:buSzTx/>
              <a:buNone/>
              <a:defRPr b="1" sz="4840"/>
            </a:lvl1pPr>
          </a:lstStyle>
          <a:p>
            <a:pPr/>
            <a:r>
              <a:t>议程副标题</a:t>
            </a:r>
          </a:p>
        </p:txBody>
      </p:sp>
      <p:sp>
        <p:nvSpPr>
          <p:cNvPr id="90" name="正文级别 1…"/>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议程主题</a:t>
            </a:r>
          </a:p>
          <a:p>
            <a:pPr lvl="1"/>
            <a:r>
              <a:t/>
            </a:r>
          </a:p>
          <a:p>
            <a:pPr lvl="2"/>
            <a:r>
              <a:t/>
            </a:r>
          </a:p>
          <a:p>
            <a:pPr lvl="3"/>
            <a:r>
              <a:t/>
            </a:r>
          </a:p>
          <a:p>
            <a:pPr lvl="4"/>
            <a:r>
              <a:t/>
            </a:r>
          </a:p>
        </p:txBody>
      </p:sp>
      <p:sp>
        <p:nvSpPr>
          <p:cNvPr id="91"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幻灯片标题"/>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幻灯片标题</a:t>
            </a:r>
          </a:p>
        </p:txBody>
      </p:sp>
      <p:sp>
        <p:nvSpPr>
          <p:cNvPr id="3" name="正文级别 1…"/>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幻灯片项目符号文本</a:t>
            </a:r>
          </a:p>
          <a:p>
            <a:pPr lvl="1"/>
            <a:r>
              <a:t/>
            </a:r>
          </a:p>
          <a:p>
            <a:pPr lvl="2"/>
            <a:r>
              <a:t/>
            </a:r>
          </a:p>
          <a:p>
            <a:pPr lvl="3"/>
            <a:r>
              <a:t/>
            </a:r>
          </a:p>
          <a:p>
            <a:pPr lvl="4"/>
            <a:r>
              <a:t/>
            </a:r>
          </a:p>
        </p:txBody>
      </p:sp>
      <p:sp>
        <p:nvSpPr>
          <p:cNvPr id="4" name="幻灯片编号"/>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png"/><Relationship Id="rId3" Type="http://schemas.openxmlformats.org/officeDocument/2006/relationships/image" Target="../media/image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t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video" Target="../media/media1.mov"/><Relationship Id="rId3" Type="http://schemas.microsoft.com/office/2007/relationships/media" Target="../media/media1.mov"/><Relationship Id="rId4" Type="http://schemas.openxmlformats.org/officeDocument/2006/relationships/image" Target="../media/image18.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9.png"/><Relationship Id="rId3" Type="http://schemas.openxmlformats.org/officeDocument/2006/relationships/image" Target="../media/image20.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hyperlink" Target="https://tsejx.github.io/webpack-guidebook/infra/operational-principle/scope-hoisting/#&#36827;&#19968;&#27493;&#20998;&#26512;-webpack-&#30340;&#27169;&#22359;&#26426;&#21046;" TargetMode="External"/><Relationship Id="rId5" Type="http://schemas.openxmlformats.org/officeDocument/2006/relationships/image" Target="../media/image23.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tif"/><Relationship Id="rId3" Type="http://schemas.openxmlformats.org/officeDocument/2006/relationships/image" Target="../media/image4.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tif"/><Relationship Id="rId3" Type="http://schemas.openxmlformats.org/officeDocument/2006/relationships/hyperlink" Target="https://stackblitz.com/github/webpack/webpack.js.org/tree/master/examples/module-federation?file=app1/webpack.config.js&amp;terminal=start&amp;terminal=" TargetMode="External"/><Relationship Id="rId4" Type="http://schemas.openxmlformats.org/officeDocument/2006/relationships/image" Target="../media/image24.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github.com/stackblitz/core" TargetMode="External"/><Relationship Id="rId3" Type="http://schemas.openxmlformats.org/officeDocument/2006/relationships/image" Target="../media/image6.tif"/><Relationship Id="rId4" Type="http://schemas.openxmlformats.org/officeDocument/2006/relationships/image" Target="../media/image7.tif"/><Relationship Id="rId5" Type="http://schemas.openxmlformats.org/officeDocument/2006/relationships/hyperlink" Target="https://github.com/coder/code-server" TargetMode="External"/><Relationship Id="rId6" Type="http://schemas.openxmlformats.org/officeDocument/2006/relationships/image" Target="../media/image8.tif"/><Relationship Id="rId7" Type="http://schemas.openxmlformats.org/officeDocument/2006/relationships/hyperlink" Target="https://theia-ide.org/" TargetMode="External"/><Relationship Id="rId8" Type="http://schemas.openxmlformats.org/officeDocument/2006/relationships/image" Target="../media/image9.tif"/><Relationship Id="rId9" Type="http://schemas.openxmlformats.org/officeDocument/2006/relationships/hyperlink" Target="https://codesandbox.io/" TargetMode="Externa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5.png"/><Relationship Id="rId3" Type="http://schemas.openxmlformats.org/officeDocument/2006/relationships/image" Target="../media/image10.tif"/><Relationship Id="rId4" Type="http://schemas.openxmlformats.org/officeDocument/2006/relationships/image" Target="../media/image11.tif"/><Relationship Id="rId5" Type="http://schemas.openxmlformats.org/officeDocument/2006/relationships/hyperlink" Target="https://juejin.cn/post/6844903858179670030" TargetMode="Externa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2.tif"/><Relationship Id="rId3" Type="http://schemas.openxmlformats.org/officeDocument/2006/relationships/image" Target="../media/image13.tif"/><Relationship Id="rId4" Type="http://schemas.openxmlformats.org/officeDocument/2006/relationships/image" Target="../media/image26.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7.png"/><Relationship Id="rId3" Type="http://schemas.openxmlformats.org/officeDocument/2006/relationships/hyperlink" Target="https://esbuild.github.io/plugins/#http-plugin" TargetMode="External"/><Relationship Id="rId4" Type="http://schemas.openxmlformats.org/officeDocument/2006/relationships/hyperlink" Target="https://juejin.cn/post/6940218189921910797" TargetMode="Externa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8.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2.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3.png"/><Relationship Id="rId3" Type="http://schemas.openxmlformats.org/officeDocument/2006/relationships/image" Target="../media/image34.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营销场景下的低代码建设"/>
          <p:cNvSpPr/>
          <p:nvPr/>
        </p:nvSpPr>
        <p:spPr>
          <a:xfrm>
            <a:off x="-558543" y="-293293"/>
            <a:ext cx="25087863" cy="10061766"/>
          </a:xfrm>
          <a:prstGeom prst="rect">
            <a:avLst/>
          </a:prstGeom>
          <a:solidFill>
            <a:srgbClr val="056DE8"/>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90000"/>
              </a:lnSpc>
              <a:spcBef>
                <a:spcPts val="4500"/>
              </a:spcBef>
              <a:defRPr sz="10000">
                <a:solidFill>
                  <a:srgbClr val="FFFFFF"/>
                </a:solidFill>
                <a:latin typeface="Helvetica"/>
                <a:ea typeface="Helvetica"/>
                <a:cs typeface="Helvetica"/>
                <a:sym typeface="Helvetica"/>
              </a:defRPr>
            </a:lvl1pPr>
          </a:lstStyle>
          <a:p>
            <a:pPr/>
            <a:r>
              <a:t>营销场景下的低代码建设</a:t>
            </a:r>
          </a:p>
        </p:txBody>
      </p:sp>
      <p:sp>
        <p:nvSpPr>
          <p:cNvPr id="186" name="08 ⁄ 2022"/>
          <p:cNvSpPr txBox="1"/>
          <p:nvPr/>
        </p:nvSpPr>
        <p:spPr>
          <a:xfrm>
            <a:off x="21109337" y="12319535"/>
            <a:ext cx="1712554" cy="571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90000"/>
              </a:lnSpc>
              <a:spcBef>
                <a:spcPts val="4500"/>
              </a:spcBef>
              <a:defRPr sz="3100">
                <a:solidFill>
                  <a:srgbClr val="056DE8"/>
                </a:solidFill>
                <a:latin typeface="Helvetica"/>
                <a:ea typeface="Helvetica"/>
                <a:cs typeface="Helvetica"/>
                <a:sym typeface="Helvetica"/>
              </a:defRPr>
            </a:lvl1pPr>
          </a:lstStyle>
          <a:p>
            <a:pPr/>
            <a:r>
              <a:t>08 ⁄ 2022</a:t>
            </a:r>
          </a:p>
        </p:txBody>
      </p:sp>
      <p:sp>
        <p:nvSpPr>
          <p:cNvPr id="187" name="周颖 の 前端工程师"/>
          <p:cNvSpPr txBox="1"/>
          <p:nvPr/>
        </p:nvSpPr>
        <p:spPr>
          <a:xfrm>
            <a:off x="10000553" y="6850755"/>
            <a:ext cx="4623563" cy="838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90000"/>
              </a:lnSpc>
              <a:spcBef>
                <a:spcPts val="4500"/>
              </a:spcBef>
              <a:defRPr sz="4150">
                <a:solidFill>
                  <a:srgbClr val="FFFFFF"/>
                </a:solidFill>
                <a:latin typeface="Helvetica"/>
                <a:ea typeface="Helvetica"/>
                <a:cs typeface="Helvetica"/>
                <a:sym typeface="Helvetica"/>
              </a:defRPr>
            </a:lvl1pPr>
          </a:lstStyle>
          <a:p>
            <a:pPr/>
            <a:r>
              <a:t>周颖 の 前端工程师</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三大马车"/>
          <p:cNvSpPr txBox="1"/>
          <p:nvPr/>
        </p:nvSpPr>
        <p:spPr>
          <a:xfrm>
            <a:off x="1471138" y="1016000"/>
            <a:ext cx="3898901" cy="1422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ct val="90000"/>
              </a:lnSpc>
              <a:spcBef>
                <a:spcPts val="4500"/>
              </a:spcBef>
              <a:defRPr sz="7450">
                <a:solidFill>
                  <a:srgbClr val="056DE8"/>
                </a:solidFill>
                <a:latin typeface="Helvetica"/>
                <a:ea typeface="Helvetica"/>
                <a:cs typeface="Helvetica"/>
                <a:sym typeface="Helvetica"/>
              </a:defRPr>
            </a:lvl1pPr>
          </a:lstStyle>
          <a:p>
            <a:pPr/>
            <a:r>
              <a:t>三大马车</a:t>
            </a:r>
          </a:p>
        </p:txBody>
      </p:sp>
      <p:sp>
        <p:nvSpPr>
          <p:cNvPr id="293" name="矩形"/>
          <p:cNvSpPr/>
          <p:nvPr/>
        </p:nvSpPr>
        <p:spPr>
          <a:xfrm>
            <a:off x="1086010" y="1518502"/>
            <a:ext cx="111545" cy="417396"/>
          </a:xfrm>
          <a:prstGeom prst="rect">
            <a:avLst/>
          </a:prstGeom>
          <a:solidFill>
            <a:srgbClr val="056DE8"/>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grpSp>
        <p:nvGrpSpPr>
          <p:cNvPr id="298" name="成组"/>
          <p:cNvGrpSpPr/>
          <p:nvPr/>
        </p:nvGrpSpPr>
        <p:grpSpPr>
          <a:xfrm>
            <a:off x="6470105" y="9108346"/>
            <a:ext cx="13270913" cy="1524001"/>
            <a:chOff x="0" y="0"/>
            <a:chExt cx="13270912" cy="1524000"/>
          </a:xfrm>
        </p:grpSpPr>
        <p:sp>
          <p:nvSpPr>
            <p:cNvPr id="294" name="圆角矩形"/>
            <p:cNvSpPr/>
            <p:nvPr/>
          </p:nvSpPr>
          <p:spPr>
            <a:xfrm>
              <a:off x="0" y="0"/>
              <a:ext cx="13270913" cy="1524000"/>
            </a:xfrm>
            <a:prstGeom prst="roundRect">
              <a:avLst>
                <a:gd name="adj" fmla="val 12500"/>
              </a:avLst>
            </a:prstGeom>
            <a:noFill/>
            <a:ln w="38100" cap="flat">
              <a:solidFill>
                <a:srgbClr val="000000"/>
              </a:solidFill>
              <a:prstDash val="sysDot"/>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295" name="Koa"/>
            <p:cNvSpPr/>
            <p:nvPr/>
          </p:nvSpPr>
          <p:spPr>
            <a:xfrm>
              <a:off x="1076842" y="254000"/>
              <a:ext cx="2872695" cy="1016000"/>
            </a:xfrm>
            <a:prstGeom prst="roundRect">
              <a:avLst>
                <a:gd name="adj" fmla="val 18750"/>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825500">
                <a:defRPr sz="3200">
                  <a:solidFill>
                    <a:srgbClr val="000000"/>
                  </a:solidFill>
                </a:defRPr>
              </a:lvl1pPr>
            </a:lstStyle>
            <a:p>
              <a:pPr/>
              <a:r>
                <a:t>Koa</a:t>
              </a:r>
            </a:p>
          </p:txBody>
        </p:sp>
        <p:sp>
          <p:nvSpPr>
            <p:cNvPr id="296" name="Webpack"/>
            <p:cNvSpPr/>
            <p:nvPr/>
          </p:nvSpPr>
          <p:spPr>
            <a:xfrm>
              <a:off x="5199109" y="254000"/>
              <a:ext cx="2872695" cy="1016000"/>
            </a:xfrm>
            <a:prstGeom prst="roundRect">
              <a:avLst>
                <a:gd name="adj" fmla="val 18750"/>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825500">
                <a:defRPr sz="3200">
                  <a:solidFill>
                    <a:srgbClr val="000000"/>
                  </a:solidFill>
                </a:defRPr>
              </a:lvl1pPr>
            </a:lstStyle>
            <a:p>
              <a:pPr/>
              <a:r>
                <a:t>Webpack</a:t>
              </a:r>
            </a:p>
          </p:txBody>
        </p:sp>
        <p:sp>
          <p:nvSpPr>
            <p:cNvPr id="297" name="MySQL"/>
            <p:cNvSpPr/>
            <p:nvPr/>
          </p:nvSpPr>
          <p:spPr>
            <a:xfrm>
              <a:off x="9336416" y="254000"/>
              <a:ext cx="2678701" cy="1016000"/>
            </a:xfrm>
            <a:prstGeom prst="roundRect">
              <a:avLst>
                <a:gd name="adj" fmla="val 18750"/>
              </a:avLst>
            </a:prstGeom>
            <a:noFill/>
            <a:ln w="12700" cap="flat">
              <a:solidFill>
                <a:srgbClr val="000000"/>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825500">
                <a:defRPr sz="3200">
                  <a:solidFill>
                    <a:srgbClr val="000000"/>
                  </a:solidFill>
                </a:defRPr>
              </a:lvl1pPr>
            </a:lstStyle>
            <a:p>
              <a:pPr/>
              <a:r>
                <a:t>MySQL</a:t>
              </a:r>
            </a:p>
          </p:txBody>
        </p:sp>
      </p:grpSp>
      <p:sp>
        <p:nvSpPr>
          <p:cNvPr id="299" name="箭头"/>
          <p:cNvSpPr/>
          <p:nvPr/>
        </p:nvSpPr>
        <p:spPr>
          <a:xfrm rot="16200000">
            <a:off x="12721207" y="7750103"/>
            <a:ext cx="1016001" cy="904291"/>
          </a:xfrm>
          <a:prstGeom prst="rightArrow">
            <a:avLst>
              <a:gd name="adj1" fmla="val 32000"/>
              <a:gd name="adj2" fmla="val 66044"/>
            </a:avLst>
          </a:prstGeom>
          <a:ln w="25400">
            <a:solidFill>
              <a:srgbClr val="929292"/>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300" name="箭头"/>
          <p:cNvSpPr/>
          <p:nvPr/>
        </p:nvSpPr>
        <p:spPr>
          <a:xfrm rot="10800000">
            <a:off x="9534454" y="5762058"/>
            <a:ext cx="1016001" cy="904291"/>
          </a:xfrm>
          <a:prstGeom prst="rightArrow">
            <a:avLst>
              <a:gd name="adj1" fmla="val 32000"/>
              <a:gd name="adj2" fmla="val 66044"/>
            </a:avLst>
          </a:prstGeom>
          <a:ln w="25400">
            <a:solidFill>
              <a:srgbClr val="929292"/>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301" name="箭头"/>
          <p:cNvSpPr/>
          <p:nvPr/>
        </p:nvSpPr>
        <p:spPr>
          <a:xfrm rot="6600000">
            <a:off x="15911106" y="7768929"/>
            <a:ext cx="1016001" cy="904291"/>
          </a:xfrm>
          <a:prstGeom prst="rightArrow">
            <a:avLst>
              <a:gd name="adj1" fmla="val 32000"/>
              <a:gd name="adj2" fmla="val 66044"/>
            </a:avLst>
          </a:prstGeom>
          <a:ln w="25400">
            <a:solidFill>
              <a:srgbClr val="929292"/>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grpSp>
        <p:nvGrpSpPr>
          <p:cNvPr id="306" name="成组"/>
          <p:cNvGrpSpPr/>
          <p:nvPr/>
        </p:nvGrpSpPr>
        <p:grpSpPr>
          <a:xfrm>
            <a:off x="16957194" y="4497461"/>
            <a:ext cx="4542917" cy="2816078"/>
            <a:chOff x="0" y="0"/>
            <a:chExt cx="4542916" cy="2816076"/>
          </a:xfrm>
        </p:grpSpPr>
        <p:pic>
          <p:nvPicPr>
            <p:cNvPr id="302" name="ixintu.com_0_新图网.png" descr="ixintu.com_0_新图网.png"/>
            <p:cNvPicPr>
              <a:picLocks noChangeAspect="1"/>
            </p:cNvPicPr>
            <p:nvPr/>
          </p:nvPicPr>
          <p:blipFill>
            <a:blip r:embed="rId2">
              <a:extLst/>
            </a:blip>
            <a:srcRect l="0" t="0" r="0" b="0"/>
            <a:stretch>
              <a:fillRect/>
            </a:stretch>
          </p:blipFill>
          <p:spPr>
            <a:xfrm>
              <a:off x="2806444" y="1433694"/>
              <a:ext cx="1016001" cy="1016001"/>
            </a:xfrm>
            <a:prstGeom prst="rect">
              <a:avLst/>
            </a:prstGeom>
            <a:ln w="12700" cap="flat">
              <a:noFill/>
              <a:miter lim="400000"/>
            </a:ln>
            <a:effectLst/>
          </p:spPr>
        </p:pic>
        <p:sp>
          <p:nvSpPr>
            <p:cNvPr id="303" name="圆角矩形"/>
            <p:cNvSpPr/>
            <p:nvPr/>
          </p:nvSpPr>
          <p:spPr>
            <a:xfrm>
              <a:off x="0" y="0"/>
              <a:ext cx="4542917" cy="2816077"/>
            </a:xfrm>
            <a:prstGeom prst="roundRect">
              <a:avLst>
                <a:gd name="adj" fmla="val 7853"/>
              </a:avLst>
            </a:prstGeom>
            <a:noFill/>
            <a:ln w="12700" cap="flat">
              <a:solidFill>
                <a:srgbClr val="056DE8"/>
              </a:solidFill>
              <a:prstDash val="solid"/>
              <a:miter lim="400000"/>
            </a:ln>
            <a:effectLst/>
          </p:spPr>
          <p:txBody>
            <a:bodyPr wrap="square" lIns="50800" tIns="50800" rIns="50800" bIns="50800" numCol="1" anchor="ctr">
              <a:noAutofit/>
            </a:bodyPr>
            <a:lstStyle/>
            <a:p>
              <a:pPr defTabSz="825500">
                <a:defRPr sz="3600">
                  <a:solidFill>
                    <a:srgbClr val="056DE8"/>
                  </a:solidFill>
                  <a:latin typeface="Helvetica Neue Medium"/>
                  <a:ea typeface="Helvetica Neue Medium"/>
                  <a:cs typeface="Helvetica Neue Medium"/>
                  <a:sym typeface="Helvetica Neue Medium"/>
                </a:defRPr>
              </a:pPr>
            </a:p>
          </p:txBody>
        </p:sp>
        <p:sp>
          <p:nvSpPr>
            <p:cNvPr id="304" name="研发：WebIDE"/>
            <p:cNvSpPr txBox="1"/>
            <p:nvPr/>
          </p:nvSpPr>
          <p:spPr>
            <a:xfrm>
              <a:off x="187805" y="342900"/>
              <a:ext cx="3512636" cy="7512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825500">
                <a:defRPr sz="3600">
                  <a:solidFill>
                    <a:srgbClr val="056DE8"/>
                  </a:solidFill>
                  <a:latin typeface="Helvetica Neue Medium"/>
                  <a:ea typeface="Helvetica Neue Medium"/>
                  <a:cs typeface="Helvetica Neue Medium"/>
                  <a:sym typeface="Helvetica Neue Medium"/>
                </a:defRPr>
              </a:lvl1pPr>
            </a:lstStyle>
            <a:p>
              <a:pPr/>
              <a:r>
                <a:t>研发：WebIDE</a:t>
              </a:r>
            </a:p>
          </p:txBody>
        </p:sp>
        <p:sp>
          <p:nvSpPr>
            <p:cNvPr id="305" name="实时编码 在线打包"/>
            <p:cNvSpPr txBox="1"/>
            <p:nvPr/>
          </p:nvSpPr>
          <p:spPr>
            <a:xfrm>
              <a:off x="338311" y="1464554"/>
              <a:ext cx="1333501" cy="94833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a:solidFill>
                    <a:srgbClr val="000000"/>
                  </a:solidFill>
                </a:defRPr>
              </a:pPr>
              <a:r>
                <a:t>实时编码</a:t>
              </a:r>
              <a:br/>
              <a:r>
                <a:t>在线打包</a:t>
              </a:r>
            </a:p>
          </p:txBody>
        </p:sp>
      </p:grpSp>
      <p:pic>
        <p:nvPicPr>
          <p:cNvPr id="307" name="icons8-与帐户的连接-100.png" descr="icons8-与帐户的连接-100.png"/>
          <p:cNvPicPr>
            <a:picLocks noChangeAspect="1"/>
          </p:cNvPicPr>
          <p:nvPr/>
        </p:nvPicPr>
        <p:blipFill>
          <a:blip r:embed="rId3">
            <a:extLst/>
          </a:blip>
          <a:stretch>
            <a:fillRect/>
          </a:stretch>
        </p:blipFill>
        <p:spPr>
          <a:xfrm>
            <a:off x="1261378" y="5055821"/>
            <a:ext cx="1270001" cy="1270001"/>
          </a:xfrm>
          <a:prstGeom prst="rect">
            <a:avLst/>
          </a:prstGeom>
          <a:ln w="12700">
            <a:miter lim="400000"/>
          </a:ln>
        </p:spPr>
      </p:pic>
      <p:sp>
        <p:nvSpPr>
          <p:cNvPr id="308" name="箭头"/>
          <p:cNvSpPr/>
          <p:nvPr/>
        </p:nvSpPr>
        <p:spPr>
          <a:xfrm rot="10800000">
            <a:off x="3117638" y="5762058"/>
            <a:ext cx="1016001" cy="904291"/>
          </a:xfrm>
          <a:prstGeom prst="rightArrow">
            <a:avLst>
              <a:gd name="adj1" fmla="val 32000"/>
              <a:gd name="adj2" fmla="val 66044"/>
            </a:avLst>
          </a:prstGeom>
          <a:ln w="25400">
            <a:solidFill>
              <a:srgbClr val="929292"/>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grpSp>
        <p:nvGrpSpPr>
          <p:cNvPr id="312" name="成组"/>
          <p:cNvGrpSpPr/>
          <p:nvPr/>
        </p:nvGrpSpPr>
        <p:grpSpPr>
          <a:xfrm>
            <a:off x="10955907" y="4495800"/>
            <a:ext cx="4546601" cy="2819400"/>
            <a:chOff x="0" y="0"/>
            <a:chExt cx="4546600" cy="2819400"/>
          </a:xfrm>
        </p:grpSpPr>
        <p:sp>
          <p:nvSpPr>
            <p:cNvPr id="309" name="圆角矩形"/>
            <p:cNvSpPr/>
            <p:nvPr/>
          </p:nvSpPr>
          <p:spPr>
            <a:xfrm>
              <a:off x="0" y="0"/>
              <a:ext cx="4546600" cy="2819400"/>
            </a:xfrm>
            <a:prstGeom prst="roundRect">
              <a:avLst>
                <a:gd name="adj" fmla="val 6757"/>
              </a:avLst>
            </a:prstGeom>
            <a:noFill/>
            <a:ln w="12700" cap="flat">
              <a:solidFill>
                <a:srgbClr val="056DE8"/>
              </a:solidFill>
              <a:prstDash val="solid"/>
              <a:miter lim="400000"/>
            </a:ln>
            <a:effectLst/>
          </p:spPr>
          <p:txBody>
            <a:bodyPr wrap="square" lIns="50800" tIns="50800" rIns="50800" bIns="50800" numCol="1" anchor="ctr">
              <a:noAutofit/>
            </a:bodyPr>
            <a:lstStyle/>
            <a:p>
              <a:pPr defTabSz="825500">
                <a:defRPr sz="3600">
                  <a:solidFill>
                    <a:srgbClr val="056DE8"/>
                  </a:solidFill>
                  <a:latin typeface="Helvetica Neue Medium"/>
                  <a:ea typeface="Helvetica Neue Medium"/>
                  <a:cs typeface="Helvetica Neue Medium"/>
                  <a:sym typeface="Helvetica Neue Medium"/>
                </a:defRPr>
              </a:pPr>
            </a:p>
          </p:txBody>
        </p:sp>
        <p:sp>
          <p:nvSpPr>
            <p:cNvPr id="310" name="微组件市场"/>
            <p:cNvSpPr txBox="1"/>
            <p:nvPr/>
          </p:nvSpPr>
          <p:spPr>
            <a:xfrm>
              <a:off x="347092" y="342900"/>
              <a:ext cx="2400301" cy="736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825500">
                <a:defRPr sz="3600">
                  <a:solidFill>
                    <a:srgbClr val="056DE8"/>
                  </a:solidFill>
                  <a:latin typeface="Helvetica Neue Medium"/>
                  <a:ea typeface="Helvetica Neue Medium"/>
                  <a:cs typeface="Helvetica Neue Medium"/>
                  <a:sym typeface="Helvetica Neue Medium"/>
                </a:defRPr>
              </a:lvl1pPr>
            </a:lstStyle>
            <a:p>
              <a:pPr/>
              <a:r>
                <a:t>微组件市场</a:t>
              </a:r>
            </a:p>
          </p:txBody>
        </p:sp>
        <p:sp>
          <p:nvSpPr>
            <p:cNvPr id="311" name="组件预览…"/>
            <p:cNvSpPr txBox="1"/>
            <p:nvPr/>
          </p:nvSpPr>
          <p:spPr>
            <a:xfrm>
              <a:off x="347092" y="1473199"/>
              <a:ext cx="1333501" cy="939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a:solidFill>
                    <a:srgbClr val="000000"/>
                  </a:solidFill>
                </a:defRPr>
              </a:pPr>
              <a:r>
                <a:t>组件预览</a:t>
              </a:r>
            </a:p>
            <a:p>
              <a:pPr>
                <a:defRPr>
                  <a:solidFill>
                    <a:srgbClr val="000000"/>
                  </a:solidFill>
                </a:defRPr>
              </a:pPr>
              <a:r>
                <a:t>版本管理</a:t>
              </a:r>
            </a:p>
          </p:txBody>
        </p:sp>
      </p:grpSp>
      <p:grpSp>
        <p:nvGrpSpPr>
          <p:cNvPr id="317" name="成组"/>
          <p:cNvGrpSpPr/>
          <p:nvPr/>
        </p:nvGrpSpPr>
        <p:grpSpPr>
          <a:xfrm>
            <a:off x="4686159" y="4495800"/>
            <a:ext cx="4546601" cy="2819400"/>
            <a:chOff x="0" y="0"/>
            <a:chExt cx="4546600" cy="2819400"/>
          </a:xfrm>
        </p:grpSpPr>
        <p:sp>
          <p:nvSpPr>
            <p:cNvPr id="313" name="圆角矩形"/>
            <p:cNvSpPr/>
            <p:nvPr/>
          </p:nvSpPr>
          <p:spPr>
            <a:xfrm>
              <a:off x="0" y="0"/>
              <a:ext cx="4546600" cy="2819400"/>
            </a:xfrm>
            <a:prstGeom prst="roundRect">
              <a:avLst>
                <a:gd name="adj" fmla="val 6757"/>
              </a:avLst>
            </a:prstGeom>
            <a:noFill/>
            <a:ln w="12700" cap="flat">
              <a:solidFill>
                <a:srgbClr val="056DE8"/>
              </a:solidFill>
              <a:prstDash val="solid"/>
              <a:miter lim="400000"/>
            </a:ln>
            <a:effectLst/>
          </p:spPr>
          <p:txBody>
            <a:bodyPr wrap="square" lIns="50800" tIns="50800" rIns="50800" bIns="50800" numCol="1" anchor="ctr">
              <a:noAutofit/>
            </a:bodyPr>
            <a:lstStyle/>
            <a:p>
              <a:pPr defTabSz="825500">
                <a:defRPr sz="3600">
                  <a:solidFill>
                    <a:srgbClr val="056DE8"/>
                  </a:solidFill>
                  <a:latin typeface="Helvetica Neue Medium"/>
                  <a:ea typeface="Helvetica Neue Medium"/>
                  <a:cs typeface="Helvetica Neue Medium"/>
                  <a:sym typeface="Helvetica Neue Medium"/>
                </a:defRPr>
              </a:pPr>
            </a:p>
          </p:txBody>
        </p:sp>
        <p:sp>
          <p:nvSpPr>
            <p:cNvPr id="314" name="活动平台：Parker"/>
            <p:cNvSpPr txBox="1"/>
            <p:nvPr/>
          </p:nvSpPr>
          <p:spPr>
            <a:xfrm>
              <a:off x="163786" y="342900"/>
              <a:ext cx="3781045" cy="736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defTabSz="825500">
                <a:defRPr sz="3600">
                  <a:solidFill>
                    <a:srgbClr val="056DE8"/>
                  </a:solidFill>
                  <a:latin typeface="Helvetica Neue Medium"/>
                  <a:ea typeface="Helvetica Neue Medium"/>
                  <a:cs typeface="Helvetica Neue Medium"/>
                  <a:sym typeface="Helvetica Neue Medium"/>
                </a:defRPr>
              </a:lvl1pPr>
            </a:lstStyle>
            <a:p>
              <a:pPr/>
              <a:r>
                <a:t>活动平台：Parker</a:t>
              </a:r>
            </a:p>
          </p:txBody>
        </p:sp>
        <p:sp>
          <p:nvSpPr>
            <p:cNvPr id="315" name="组件搭建…"/>
            <p:cNvSpPr txBox="1"/>
            <p:nvPr/>
          </p:nvSpPr>
          <p:spPr>
            <a:xfrm>
              <a:off x="312228" y="1471794"/>
              <a:ext cx="1333501" cy="939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a:solidFill>
                    <a:srgbClr val="000000"/>
                  </a:solidFill>
                </a:defRPr>
              </a:pPr>
              <a:r>
                <a:t>组件搭建</a:t>
              </a:r>
            </a:p>
            <a:p>
              <a:pPr>
                <a:defRPr>
                  <a:solidFill>
                    <a:srgbClr val="000000"/>
                  </a:solidFill>
                </a:defRPr>
              </a:pPr>
              <a:r>
                <a:t>无码配置</a:t>
              </a:r>
            </a:p>
          </p:txBody>
        </p:sp>
        <p:sp>
          <p:nvSpPr>
            <p:cNvPr id="316" name="土星"/>
            <p:cNvSpPr/>
            <p:nvPr/>
          </p:nvSpPr>
          <p:spPr>
            <a:xfrm>
              <a:off x="2516828" y="1611181"/>
              <a:ext cx="1270001" cy="661027"/>
            </a:xfrm>
            <a:custGeom>
              <a:avLst/>
              <a:gdLst/>
              <a:ahLst/>
              <a:cxnLst>
                <a:cxn ang="0">
                  <a:pos x="wd2" y="hd2"/>
                </a:cxn>
                <a:cxn ang="5400000">
                  <a:pos x="wd2" y="hd2"/>
                </a:cxn>
                <a:cxn ang="10800000">
                  <a:pos x="wd2" y="hd2"/>
                </a:cxn>
                <a:cxn ang="16200000">
                  <a:pos x="wd2" y="hd2"/>
                </a:cxn>
              </a:cxnLst>
              <a:rect l="0" t="0" r="r" b="b"/>
              <a:pathLst>
                <a:path w="20986" h="20722" fill="norm" stroke="1" extrusionOk="0">
                  <a:moveTo>
                    <a:pt x="10578" y="1"/>
                  </a:moveTo>
                  <a:cubicBezTo>
                    <a:pt x="9874" y="-20"/>
                    <a:pt x="9157" y="218"/>
                    <a:pt x="8464" y="745"/>
                  </a:cubicBezTo>
                  <a:cubicBezTo>
                    <a:pt x="6243" y="2431"/>
                    <a:pt x="4928" y="6572"/>
                    <a:pt x="5038" y="10863"/>
                  </a:cubicBezTo>
                  <a:cubicBezTo>
                    <a:pt x="5041" y="10972"/>
                    <a:pt x="5010" y="11074"/>
                    <a:pt x="4959" y="11124"/>
                  </a:cubicBezTo>
                  <a:cubicBezTo>
                    <a:pt x="1769" y="14201"/>
                    <a:pt x="-247" y="17027"/>
                    <a:pt x="24" y="18312"/>
                  </a:cubicBezTo>
                  <a:cubicBezTo>
                    <a:pt x="415" y="20165"/>
                    <a:pt x="5419" y="18109"/>
                    <a:pt x="11201" y="13717"/>
                  </a:cubicBezTo>
                  <a:cubicBezTo>
                    <a:pt x="16983" y="9325"/>
                    <a:pt x="21353" y="4260"/>
                    <a:pt x="20962" y="2407"/>
                  </a:cubicBezTo>
                  <a:cubicBezTo>
                    <a:pt x="20691" y="1122"/>
                    <a:pt x="18203" y="1719"/>
                    <a:pt x="14776" y="3669"/>
                  </a:cubicBezTo>
                  <a:cubicBezTo>
                    <a:pt x="14721" y="3700"/>
                    <a:pt x="14661" y="3665"/>
                    <a:pt x="14623" y="3583"/>
                  </a:cubicBezTo>
                  <a:cubicBezTo>
                    <a:pt x="13605" y="1349"/>
                    <a:pt x="12125" y="48"/>
                    <a:pt x="10578" y="1"/>
                  </a:cubicBezTo>
                  <a:close/>
                  <a:moveTo>
                    <a:pt x="16712" y="4606"/>
                  </a:moveTo>
                  <a:cubicBezTo>
                    <a:pt x="17082" y="4644"/>
                    <a:pt x="17316" y="4814"/>
                    <a:pt x="17382" y="5127"/>
                  </a:cubicBezTo>
                  <a:cubicBezTo>
                    <a:pt x="17663" y="6457"/>
                    <a:pt x="14806" y="9877"/>
                    <a:pt x="11001" y="12767"/>
                  </a:cubicBezTo>
                  <a:cubicBezTo>
                    <a:pt x="7197" y="15656"/>
                    <a:pt x="3885" y="16921"/>
                    <a:pt x="3604" y="15592"/>
                  </a:cubicBezTo>
                  <a:cubicBezTo>
                    <a:pt x="3472" y="14965"/>
                    <a:pt x="4037" y="13873"/>
                    <a:pt x="5070" y="12592"/>
                  </a:cubicBezTo>
                  <a:cubicBezTo>
                    <a:pt x="5108" y="12544"/>
                    <a:pt x="5160" y="12586"/>
                    <a:pt x="5170" y="12671"/>
                  </a:cubicBezTo>
                  <a:cubicBezTo>
                    <a:pt x="5233" y="13188"/>
                    <a:pt x="5318" y="13702"/>
                    <a:pt x="5425" y="14209"/>
                  </a:cubicBezTo>
                  <a:cubicBezTo>
                    <a:pt x="5491" y="14521"/>
                    <a:pt x="5563" y="14823"/>
                    <a:pt x="5643" y="15115"/>
                  </a:cubicBezTo>
                  <a:cubicBezTo>
                    <a:pt x="5669" y="15213"/>
                    <a:pt x="5728" y="15266"/>
                    <a:pt x="5785" y="15245"/>
                  </a:cubicBezTo>
                  <a:cubicBezTo>
                    <a:pt x="7141" y="14753"/>
                    <a:pt x="8983" y="13676"/>
                    <a:pt x="10888" y="12230"/>
                  </a:cubicBezTo>
                  <a:cubicBezTo>
                    <a:pt x="12711" y="10845"/>
                    <a:pt x="14371" y="9297"/>
                    <a:pt x="15561" y="7873"/>
                  </a:cubicBezTo>
                  <a:cubicBezTo>
                    <a:pt x="15601" y="7825"/>
                    <a:pt x="15639" y="7779"/>
                    <a:pt x="15677" y="7733"/>
                  </a:cubicBezTo>
                  <a:cubicBezTo>
                    <a:pt x="15726" y="7672"/>
                    <a:pt x="15749" y="7557"/>
                    <a:pt x="15732" y="7450"/>
                  </a:cubicBezTo>
                  <a:cubicBezTo>
                    <a:pt x="15683" y="7135"/>
                    <a:pt x="15627" y="6820"/>
                    <a:pt x="15561" y="6510"/>
                  </a:cubicBezTo>
                  <a:cubicBezTo>
                    <a:pt x="15454" y="6002"/>
                    <a:pt x="15329" y="5520"/>
                    <a:pt x="15186" y="5064"/>
                  </a:cubicBezTo>
                  <a:cubicBezTo>
                    <a:pt x="15162" y="4988"/>
                    <a:pt x="15184" y="4892"/>
                    <a:pt x="15229" y="4876"/>
                  </a:cubicBezTo>
                  <a:cubicBezTo>
                    <a:pt x="15836" y="4664"/>
                    <a:pt x="16342" y="4568"/>
                    <a:pt x="16712" y="4606"/>
                  </a:cubicBezTo>
                  <a:close/>
                  <a:moveTo>
                    <a:pt x="15869" y="10396"/>
                  </a:moveTo>
                  <a:cubicBezTo>
                    <a:pt x="14493" y="11701"/>
                    <a:pt x="12945" y="13016"/>
                    <a:pt x="11315" y="14254"/>
                  </a:cubicBezTo>
                  <a:cubicBezTo>
                    <a:pt x="9676" y="15499"/>
                    <a:pt x="8075" y="16574"/>
                    <a:pt x="6614" y="17425"/>
                  </a:cubicBezTo>
                  <a:cubicBezTo>
                    <a:pt x="6573" y="17449"/>
                    <a:pt x="6559" y="17548"/>
                    <a:pt x="6589" y="17606"/>
                  </a:cubicBezTo>
                  <a:cubicBezTo>
                    <a:pt x="8086" y="20507"/>
                    <a:pt x="10412" y="21580"/>
                    <a:pt x="12522" y="19977"/>
                  </a:cubicBezTo>
                  <a:cubicBezTo>
                    <a:pt x="14632" y="18375"/>
                    <a:pt x="15924" y="14552"/>
                    <a:pt x="15953" y="10494"/>
                  </a:cubicBezTo>
                  <a:cubicBezTo>
                    <a:pt x="15954" y="10413"/>
                    <a:pt x="15908" y="10359"/>
                    <a:pt x="15869" y="10396"/>
                  </a:cubicBezTo>
                  <a:close/>
                </a:path>
              </a:pathLst>
            </a:custGeom>
            <a:noFill/>
            <a:ln w="12700" cap="flat">
              <a:solidFill>
                <a:srgbClr val="000000"/>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sp>
        <p:nvSpPr>
          <p:cNvPr id="318" name="C 端用户"/>
          <p:cNvSpPr txBox="1"/>
          <p:nvPr/>
        </p:nvSpPr>
        <p:spPr>
          <a:xfrm>
            <a:off x="1229628" y="6851885"/>
            <a:ext cx="1333501"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 端用户</a:t>
            </a:r>
          </a:p>
        </p:txBody>
      </p:sp>
      <p:sp>
        <p:nvSpPr>
          <p:cNvPr id="319" name="code-in"/>
          <p:cNvSpPr txBox="1"/>
          <p:nvPr/>
        </p:nvSpPr>
        <p:spPr>
          <a:xfrm>
            <a:off x="17164834" y="8104084"/>
            <a:ext cx="115305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code-in</a:t>
            </a:r>
          </a:p>
        </p:txBody>
      </p:sp>
      <p:sp>
        <p:nvSpPr>
          <p:cNvPr id="320" name="code-out"/>
          <p:cNvSpPr txBox="1"/>
          <p:nvPr/>
        </p:nvSpPr>
        <p:spPr>
          <a:xfrm>
            <a:off x="13425267" y="8354728"/>
            <a:ext cx="135636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code-out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mph" nodeType="clickEffect" presetSubtype="0" presetID="32" grpId="1" fill="hold">
                                  <p:stCondLst>
                                    <p:cond delay="0"/>
                                  </p:stCondLst>
                                  <p:childTnLst>
                                    <p:animRot by="300000">
                                      <p:cBhvr>
                                        <p:cTn id="6" dur="80" fill="hold">
                                          <p:stCondLst>
                                            <p:cond delay="0"/>
                                          </p:stCondLst>
                                        </p:cTn>
                                        <p:tgtEl>
                                          <p:spTgt spid="306"/>
                                        </p:tgtEl>
                                        <p:attrNameLst>
                                          <p:attrName>r</p:attrName>
                                        </p:attrNameLst>
                                      </p:cBhvr>
                                    </p:animRot>
                                    <p:animRot by="-600000">
                                      <p:cBhvr>
                                        <p:cTn id="7" dur="160" fill="hold">
                                          <p:stCondLst>
                                            <p:cond delay="160"/>
                                          </p:stCondLst>
                                        </p:cTn>
                                        <p:tgtEl>
                                          <p:spTgt spid="306"/>
                                        </p:tgtEl>
                                        <p:attrNameLst>
                                          <p:attrName>r</p:attrName>
                                        </p:attrNameLst>
                                      </p:cBhvr>
                                    </p:animRot>
                                    <p:animRot by="600000">
                                      <p:cBhvr>
                                        <p:cTn id="8" dur="160" fill="hold">
                                          <p:stCondLst>
                                            <p:cond delay="320"/>
                                          </p:stCondLst>
                                        </p:cTn>
                                        <p:tgtEl>
                                          <p:spTgt spid="306"/>
                                        </p:tgtEl>
                                        <p:attrNameLst>
                                          <p:attrName>r</p:attrName>
                                        </p:attrNameLst>
                                      </p:cBhvr>
                                    </p:animRot>
                                    <p:animRot by="-600000">
                                      <p:cBhvr>
                                        <p:cTn id="9" dur="160" fill="hold">
                                          <p:stCondLst>
                                            <p:cond delay="480"/>
                                          </p:stCondLst>
                                        </p:cTn>
                                        <p:tgtEl>
                                          <p:spTgt spid="306"/>
                                        </p:tgtEl>
                                        <p:attrNameLst>
                                          <p:attrName>r</p:attrName>
                                        </p:attrNameLst>
                                      </p:cBhvr>
                                    </p:animRot>
                                    <p:animRot by="300000">
                                      <p:cBhvr>
                                        <p:cTn id="10" dur="160" fill="hold">
                                          <p:stCondLst>
                                            <p:cond delay="640"/>
                                          </p:stCondLst>
                                        </p:cTn>
                                        <p:tgtEl>
                                          <p:spTgt spid="306"/>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Class="emph" nodeType="clickEffect" presetSubtype="0" presetID="32" grpId="2" fill="hold">
                                  <p:stCondLst>
                                    <p:cond delay="0"/>
                                  </p:stCondLst>
                                  <p:childTnLst>
                                    <p:animRot by="300000">
                                      <p:cBhvr>
                                        <p:cTn id="14" dur="80" fill="hold">
                                          <p:stCondLst>
                                            <p:cond delay="0"/>
                                          </p:stCondLst>
                                        </p:cTn>
                                        <p:tgtEl>
                                          <p:spTgt spid="298"/>
                                        </p:tgtEl>
                                        <p:attrNameLst>
                                          <p:attrName>r</p:attrName>
                                        </p:attrNameLst>
                                      </p:cBhvr>
                                    </p:animRot>
                                    <p:animRot by="-600000">
                                      <p:cBhvr>
                                        <p:cTn id="15" dur="160" fill="hold">
                                          <p:stCondLst>
                                            <p:cond delay="160"/>
                                          </p:stCondLst>
                                        </p:cTn>
                                        <p:tgtEl>
                                          <p:spTgt spid="298"/>
                                        </p:tgtEl>
                                        <p:attrNameLst>
                                          <p:attrName>r</p:attrName>
                                        </p:attrNameLst>
                                      </p:cBhvr>
                                    </p:animRot>
                                    <p:animRot by="600000">
                                      <p:cBhvr>
                                        <p:cTn id="16" dur="160" fill="hold">
                                          <p:stCondLst>
                                            <p:cond delay="320"/>
                                          </p:stCondLst>
                                        </p:cTn>
                                        <p:tgtEl>
                                          <p:spTgt spid="298"/>
                                        </p:tgtEl>
                                        <p:attrNameLst>
                                          <p:attrName>r</p:attrName>
                                        </p:attrNameLst>
                                      </p:cBhvr>
                                    </p:animRot>
                                    <p:animRot by="-600000">
                                      <p:cBhvr>
                                        <p:cTn id="17" dur="160" fill="hold">
                                          <p:stCondLst>
                                            <p:cond delay="480"/>
                                          </p:stCondLst>
                                        </p:cTn>
                                        <p:tgtEl>
                                          <p:spTgt spid="298"/>
                                        </p:tgtEl>
                                        <p:attrNameLst>
                                          <p:attrName>r</p:attrName>
                                        </p:attrNameLst>
                                      </p:cBhvr>
                                    </p:animRot>
                                    <p:animRot by="300000">
                                      <p:cBhvr>
                                        <p:cTn id="18" dur="160" fill="hold">
                                          <p:stCondLst>
                                            <p:cond delay="640"/>
                                          </p:stCondLst>
                                        </p:cTn>
                                        <p:tgtEl>
                                          <p:spTgt spid="298"/>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8" grpId="2"/>
      <p:bldP build="whole" bldLvl="1" animBg="1" rev="0" advAuto="0" spid="306" grpId="1"/>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28" name="成组"/>
          <p:cNvGrpSpPr/>
          <p:nvPr/>
        </p:nvGrpSpPr>
        <p:grpSpPr>
          <a:xfrm>
            <a:off x="1532010" y="2240410"/>
            <a:ext cx="18900933" cy="11135943"/>
            <a:chOff x="0" y="0"/>
            <a:chExt cx="18900931" cy="11135941"/>
          </a:xfrm>
        </p:grpSpPr>
        <p:grpSp>
          <p:nvGrpSpPr>
            <p:cNvPr id="326" name="成组"/>
            <p:cNvGrpSpPr/>
            <p:nvPr/>
          </p:nvGrpSpPr>
          <p:grpSpPr>
            <a:xfrm>
              <a:off x="0" y="0"/>
              <a:ext cx="18900932" cy="11135943"/>
              <a:chOff x="0" y="0"/>
              <a:chExt cx="18900931" cy="11135941"/>
            </a:xfrm>
          </p:grpSpPr>
          <p:grpSp>
            <p:nvGrpSpPr>
              <p:cNvPr id="324" name="成组"/>
              <p:cNvGrpSpPr/>
              <p:nvPr/>
            </p:nvGrpSpPr>
            <p:grpSpPr>
              <a:xfrm>
                <a:off x="0" y="0"/>
                <a:ext cx="18900932" cy="11135943"/>
                <a:chOff x="0" y="0"/>
                <a:chExt cx="18900931" cy="11135942"/>
              </a:xfrm>
            </p:grpSpPr>
            <p:pic>
              <p:nvPicPr>
                <p:cNvPr id="322" name="页面" descr="页面"/>
                <p:cNvPicPr>
                  <a:picLocks noChangeAspect="1"/>
                </p:cNvPicPr>
                <p:nvPr/>
              </p:nvPicPr>
              <p:blipFill>
                <a:blip r:embed="rId2">
                  <a:extLst/>
                </a:blip>
                <a:srcRect l="0" t="0" r="0" b="0"/>
                <a:stretch>
                  <a:fillRect/>
                </a:stretch>
              </p:blipFill>
              <p:spPr>
                <a:xfrm>
                  <a:off x="0" y="0"/>
                  <a:ext cx="18900932" cy="10513643"/>
                </a:xfrm>
                <a:prstGeom prst="rect">
                  <a:avLst/>
                </a:prstGeom>
                <a:ln w="12700" cap="flat">
                  <a:noFill/>
                  <a:miter lim="400000"/>
                </a:ln>
                <a:effectLst/>
              </p:spPr>
            </p:pic>
            <p:sp>
              <p:nvSpPr>
                <p:cNvPr id="323" name="Caption"/>
                <p:cNvSpPr/>
                <p:nvPr/>
              </p:nvSpPr>
              <p:spPr>
                <a:xfrm>
                  <a:off x="0" y="10615242"/>
                  <a:ext cx="18900933" cy="520701"/>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r>
                    <a:t>01.活动列表</a:t>
                  </a:r>
                </a:p>
              </p:txBody>
            </p:sp>
          </p:grpSp>
          <p:sp>
            <p:nvSpPr>
              <p:cNvPr id="325" name="矩形"/>
              <p:cNvSpPr/>
              <p:nvPr/>
            </p:nvSpPr>
            <p:spPr>
              <a:xfrm>
                <a:off x="15008886" y="220866"/>
                <a:ext cx="2834631" cy="263331"/>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sp>
          <p:nvSpPr>
            <p:cNvPr id="327" name="矩形"/>
            <p:cNvSpPr/>
            <p:nvPr/>
          </p:nvSpPr>
          <p:spPr>
            <a:xfrm>
              <a:off x="347927" y="137348"/>
              <a:ext cx="1923081" cy="494124"/>
            </a:xfrm>
            <a:prstGeom prst="rect">
              <a:avLst/>
            </a:prstGeom>
            <a:solidFill>
              <a:srgbClr val="00A1FF"/>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grpSp>
      <p:grpSp>
        <p:nvGrpSpPr>
          <p:cNvPr id="335" name="成组"/>
          <p:cNvGrpSpPr/>
          <p:nvPr/>
        </p:nvGrpSpPr>
        <p:grpSpPr>
          <a:xfrm>
            <a:off x="1384812" y="2041940"/>
            <a:ext cx="19548634" cy="11532883"/>
            <a:chOff x="0" y="0"/>
            <a:chExt cx="19548633" cy="11532882"/>
          </a:xfrm>
        </p:grpSpPr>
        <p:grpSp>
          <p:nvGrpSpPr>
            <p:cNvPr id="333" name="成组"/>
            <p:cNvGrpSpPr/>
            <p:nvPr/>
          </p:nvGrpSpPr>
          <p:grpSpPr>
            <a:xfrm>
              <a:off x="-1" y="-1"/>
              <a:ext cx="19548634" cy="11532884"/>
              <a:chOff x="0" y="0"/>
              <a:chExt cx="19548633" cy="11532882"/>
            </a:xfrm>
          </p:grpSpPr>
          <p:grpSp>
            <p:nvGrpSpPr>
              <p:cNvPr id="331" name="成组"/>
              <p:cNvGrpSpPr/>
              <p:nvPr/>
            </p:nvGrpSpPr>
            <p:grpSpPr>
              <a:xfrm>
                <a:off x="-1" y="-1"/>
                <a:ext cx="19548634" cy="11532884"/>
                <a:chOff x="0" y="0"/>
                <a:chExt cx="19548633" cy="11532882"/>
              </a:xfrm>
            </p:grpSpPr>
            <p:pic>
              <p:nvPicPr>
                <p:cNvPr id="329" name="buBPbVN9XgCJSDCAQRoP9TJUYFqbcer5DExn38PP0AT1rfxdgf0j1kQsQt2cMQB-FOp8aphOLy6abUC4ZVV5qCiHoL8tT0oGhCUdoPFvsM9VpwnOGrJSRk5_OZ-ok5EowkTfIHII5NKZEkNnX_84SnnfXA.png" descr="buBPbVN9XgCJSDCAQRoP9TJUYFqbcer5DExn38PP0AT1rfxdgf0j1kQsQt2cMQB-FOp8aphOLy6abUC4ZVV5qCiHoL8tT0oGhCUdoPFvsM9VpwnOGrJSRk5_OZ-ok5EowkTfIHII5NKZEkNnX_84SnnfXA.png"/>
                <p:cNvPicPr>
                  <a:picLocks noChangeAspect="1"/>
                </p:cNvPicPr>
                <p:nvPr/>
              </p:nvPicPr>
              <p:blipFill>
                <a:blip r:embed="rId3">
                  <a:extLst/>
                </a:blip>
                <a:stretch>
                  <a:fillRect/>
                </a:stretch>
              </p:blipFill>
              <p:spPr>
                <a:xfrm>
                  <a:off x="0" y="0"/>
                  <a:ext cx="19548634" cy="10910583"/>
                </a:xfrm>
                <a:prstGeom prst="rect">
                  <a:avLst/>
                </a:prstGeom>
                <a:ln w="12700" cap="flat">
                  <a:noFill/>
                  <a:miter lim="400000"/>
                </a:ln>
                <a:effectLst/>
              </p:spPr>
            </p:pic>
            <p:sp>
              <p:nvSpPr>
                <p:cNvPr id="330" name="Caption"/>
                <p:cNvSpPr/>
                <p:nvPr/>
              </p:nvSpPr>
              <p:spPr>
                <a:xfrm>
                  <a:off x="-1" y="11012182"/>
                  <a:ext cx="19548635" cy="520701"/>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r>
                    <a:t>02.页面基础配置</a:t>
                  </a:r>
                </a:p>
              </p:txBody>
            </p:sp>
          </p:grpSp>
          <p:sp>
            <p:nvSpPr>
              <p:cNvPr id="332" name="矩形"/>
              <p:cNvSpPr/>
              <p:nvPr/>
            </p:nvSpPr>
            <p:spPr>
              <a:xfrm>
                <a:off x="15578357" y="248427"/>
                <a:ext cx="2930831" cy="503175"/>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sp>
          <p:nvSpPr>
            <p:cNvPr id="334" name="矩形"/>
            <p:cNvSpPr/>
            <p:nvPr/>
          </p:nvSpPr>
          <p:spPr>
            <a:xfrm>
              <a:off x="356738" y="238896"/>
              <a:ext cx="1795601" cy="498239"/>
            </a:xfrm>
            <a:prstGeom prst="rect">
              <a:avLst/>
            </a:prstGeom>
            <a:solidFill>
              <a:srgbClr val="00A1FF"/>
            </a:solidFill>
            <a:ln w="12700" cap="flat">
              <a:noFill/>
              <a:miter lim="400000"/>
            </a:ln>
            <a:effectLst/>
          </p:spPr>
          <p:txBody>
            <a:bodyPr wrap="square" lIns="50800" tIns="50800" rIns="50800" bIns="50800" numCol="1" anchor="ctr">
              <a:noAutofit/>
            </a:bodyPr>
            <a:lstStyle/>
            <a:p>
              <a:pPr defTabSz="825500">
                <a:defRPr sz="3200">
                  <a:solidFill>
                    <a:srgbClr val="000000"/>
                  </a:solidFill>
                  <a:latin typeface="Helvetica Neue Medium"/>
                  <a:ea typeface="Helvetica Neue Medium"/>
                  <a:cs typeface="Helvetica Neue Medium"/>
                  <a:sym typeface="Helvetica Neue Medium"/>
                </a:defRPr>
              </a:pPr>
            </a:p>
          </p:txBody>
        </p:sp>
      </p:grpSp>
      <p:grpSp>
        <p:nvGrpSpPr>
          <p:cNvPr id="338" name="成组"/>
          <p:cNvGrpSpPr/>
          <p:nvPr/>
        </p:nvGrpSpPr>
        <p:grpSpPr>
          <a:xfrm>
            <a:off x="1156346" y="652309"/>
            <a:ext cx="1642429" cy="1270001"/>
            <a:chOff x="0" y="0"/>
            <a:chExt cx="1642428" cy="1270000"/>
          </a:xfrm>
        </p:grpSpPr>
        <p:sp>
          <p:nvSpPr>
            <p:cNvPr id="336" name="运营：Parker 的操作指南"/>
            <p:cNvSpPr/>
            <p:nvPr/>
          </p:nvSpPr>
          <p:spPr>
            <a:xfrm>
              <a:off x="372428" y="0"/>
              <a:ext cx="1270001"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l">
                <a:lnSpc>
                  <a:spcPct val="90000"/>
                </a:lnSpc>
                <a:spcBef>
                  <a:spcPts val="4500"/>
                </a:spcBef>
                <a:defRPr sz="7450">
                  <a:solidFill>
                    <a:srgbClr val="056DE8"/>
                  </a:solidFill>
                  <a:latin typeface="Helvetica"/>
                  <a:ea typeface="Helvetica"/>
                  <a:cs typeface="Helvetica"/>
                  <a:sym typeface="Helvetica"/>
                </a:defRPr>
              </a:lvl1pPr>
            </a:lstStyle>
            <a:p>
              <a:pPr/>
              <a:r>
                <a:t>运营：Parker 的操作指南</a:t>
              </a:r>
            </a:p>
          </p:txBody>
        </p:sp>
        <p:sp>
          <p:nvSpPr>
            <p:cNvPr id="337" name="矩形"/>
            <p:cNvSpPr/>
            <p:nvPr/>
          </p:nvSpPr>
          <p:spPr>
            <a:xfrm>
              <a:off x="0" y="502502"/>
              <a:ext cx="111544" cy="417396"/>
            </a:xfrm>
            <a:prstGeom prst="rect">
              <a:avLst/>
            </a:prstGeom>
            <a:solidFill>
              <a:srgbClr val="056DE8"/>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sp>
        <p:nvSpPr>
          <p:cNvPr id="339" name="矩形"/>
          <p:cNvSpPr/>
          <p:nvPr/>
        </p:nvSpPr>
        <p:spPr>
          <a:xfrm>
            <a:off x="6893824" y="11358880"/>
            <a:ext cx="306502" cy="117981"/>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40" name="矩形"/>
          <p:cNvSpPr/>
          <p:nvPr/>
        </p:nvSpPr>
        <p:spPr>
          <a:xfrm>
            <a:off x="6893824" y="10345097"/>
            <a:ext cx="306502" cy="117981"/>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41" name="矩形"/>
          <p:cNvSpPr/>
          <p:nvPr/>
        </p:nvSpPr>
        <p:spPr>
          <a:xfrm>
            <a:off x="6893824" y="12034163"/>
            <a:ext cx="204787" cy="117982"/>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42" name="矩形"/>
          <p:cNvSpPr/>
          <p:nvPr/>
        </p:nvSpPr>
        <p:spPr>
          <a:xfrm>
            <a:off x="6893824" y="12372663"/>
            <a:ext cx="204787" cy="117981"/>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pic>
        <p:nvPicPr>
          <p:cNvPr id="343" name="3O5WXu8VMsD0SGBZbSAlImsxm75TuSArbyKVsg0YJeCuCpGXJCOMMFdOS7lajl8gZfVHsS4rq2AjO3-Ocd0vF9hTO0ORxV5SzVpEU1I6iv3kokLviexFslUcLoS91lUtEjq_RWetO5793-tAt3g74d-MuQ.png" descr="3O5WXu8VMsD0SGBZbSAlImsxm75TuSArbyKVsg0YJeCuCpGXJCOMMFdOS7lajl8gZfVHsS4rq2AjO3-Ocd0vF9hTO0ORxV5SzVpEU1I6iv3kokLviexFslUcLoS91lUtEjq_RWetO5793-tAt3g74d-MuQ.png"/>
          <p:cNvPicPr>
            <a:picLocks noChangeAspect="1"/>
          </p:cNvPicPr>
          <p:nvPr/>
        </p:nvPicPr>
        <p:blipFill>
          <a:blip r:embed="rId4">
            <a:extLst/>
          </a:blip>
          <a:srcRect l="0" t="0" r="0" b="0"/>
          <a:stretch>
            <a:fillRect/>
          </a:stretch>
        </p:blipFill>
        <p:spPr>
          <a:xfrm>
            <a:off x="970473" y="1875743"/>
            <a:ext cx="19631313" cy="10860501"/>
          </a:xfrm>
          <a:prstGeom prst="rect">
            <a:avLst/>
          </a:prstGeom>
          <a:ln w="12700">
            <a:miter lim="400000"/>
          </a:ln>
        </p:spPr>
      </p:pic>
      <p:sp>
        <p:nvSpPr>
          <p:cNvPr id="344" name="03.模版选择"/>
          <p:cNvSpPr/>
          <p:nvPr/>
        </p:nvSpPr>
        <p:spPr>
          <a:xfrm>
            <a:off x="970473" y="12837843"/>
            <a:ext cx="19631423" cy="520701"/>
          </a:xfrm>
          <a:prstGeom prst="roundRect">
            <a:avLst>
              <a:gd name="adj" fmla="val 0"/>
            </a:avLst>
          </a:prstGeom>
          <a:solidFill>
            <a:srgbClr val="000000">
              <a:alpha val="0"/>
            </a:srgbClr>
          </a:solidFill>
          <a:ln w="12700">
            <a:miter lim="400000"/>
          </a:ln>
          <a:extLst>
            <a:ext uri="{C572A759-6A51-4108-AA02-DFA0A04FC94B}">
              <ma14:wrappingTextBoxFlag xmlns:ma14="http://schemas.microsoft.com/office/mac/drawingml/2011/main" val="1"/>
            </a:ext>
          </a:extLst>
        </p:spPr>
        <p:txBody>
          <a:bodyPr lIns="50800" tIns="50800" rIns="50800" bIns="50800"/>
          <a:lstStyle/>
          <a:p>
            <a:pPr/>
            <a:r>
              <a:t>03.模版选择</a:t>
            </a:r>
          </a:p>
        </p:txBody>
      </p:sp>
      <p:pic>
        <p:nvPicPr>
          <p:cNvPr id="345" name="879k6qAa5BLLhcNiX3qsIgyDRy3y_g8Yvg7wJqwausubqMKc6-A9NI2_J_vJwThBTo2aLIw0uHsREVdCcgaAfWoBv1jULDsWSPwOQZBRzXgYOF7GtluFrWooH7wZNXuTSQwbOF-nACYlUgLQQa6J0GF8DQ.png" descr="879k6qAa5BLLhcNiX3qsIgyDRy3y_g8Yvg7wJqwausubqMKc6-A9NI2_J_vJwThBTo2aLIw0uHsREVdCcgaAfWoBv1jULDsWSPwOQZBRzXgYOF7GtluFrWooH7wZNXuTSQwbOF-nACYlUgLQQa6J0GF8DQ.png"/>
          <p:cNvPicPr>
            <a:picLocks noChangeAspect="1"/>
          </p:cNvPicPr>
          <p:nvPr/>
        </p:nvPicPr>
        <p:blipFill>
          <a:blip r:embed="rId5">
            <a:extLst/>
          </a:blip>
          <a:stretch>
            <a:fillRect/>
          </a:stretch>
        </p:blipFill>
        <p:spPr>
          <a:xfrm>
            <a:off x="614697" y="1679881"/>
            <a:ext cx="20342975" cy="11252209"/>
          </a:xfrm>
          <a:prstGeom prst="rect">
            <a:avLst/>
          </a:prstGeom>
          <a:ln w="12700">
            <a:miter lim="400000"/>
          </a:ln>
        </p:spPr>
      </p:pic>
      <p:sp>
        <p:nvSpPr>
          <p:cNvPr id="346" name="04.活动搭建"/>
          <p:cNvSpPr/>
          <p:nvPr/>
        </p:nvSpPr>
        <p:spPr>
          <a:xfrm>
            <a:off x="614697" y="13033689"/>
            <a:ext cx="20342975" cy="520701"/>
          </a:xfrm>
          <a:prstGeom prst="roundRect">
            <a:avLst>
              <a:gd name="adj" fmla="val 0"/>
            </a:avLst>
          </a:prstGeom>
          <a:solidFill>
            <a:srgbClr val="000000">
              <a:alpha val="0"/>
            </a:srgbClr>
          </a:solidFill>
          <a:ln w="12700">
            <a:miter lim="400000"/>
          </a:ln>
          <a:extLst>
            <a:ext uri="{C572A759-6A51-4108-AA02-DFA0A04FC94B}">
              <ma14:wrappingTextBoxFlag xmlns:ma14="http://schemas.microsoft.com/office/mac/drawingml/2011/main" val="1"/>
            </a:ext>
          </a:extLst>
        </p:spPr>
        <p:txBody>
          <a:bodyPr lIns="50800" tIns="50800" rIns="50800" bIns="50800"/>
          <a:lstStyle/>
          <a:p>
            <a:pPr/>
            <a:r>
              <a:t>04.活动搭建</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2" presetID="2" grpId="1" fill="hold">
                                  <p:stCondLst>
                                    <p:cond delay="0"/>
                                  </p:stCondLst>
                                  <p:iterate type="el" backwards="0">
                                    <p:tmAbs val="0"/>
                                  </p:iterate>
                                  <p:childTnLst>
                                    <p:set>
                                      <p:cBhvr>
                                        <p:cTn id="6" fill="hold"/>
                                        <p:tgtEl>
                                          <p:spTgt spid="328"/>
                                        </p:tgtEl>
                                        <p:attrNameLst>
                                          <p:attrName>style.visibility</p:attrName>
                                        </p:attrNameLst>
                                      </p:cBhvr>
                                      <p:to>
                                        <p:strVal val="visible"/>
                                      </p:to>
                                    </p:set>
                                    <p:anim calcmode="lin" valueType="num">
                                      <p:cBhvr>
                                        <p:cTn id="7" dur="500" fill="hold"/>
                                        <p:tgtEl>
                                          <p:spTgt spid="328"/>
                                        </p:tgtEl>
                                        <p:attrNameLst>
                                          <p:attrName>ppt_x</p:attrName>
                                        </p:attrNameLst>
                                      </p:cBhvr>
                                      <p:tavLst>
                                        <p:tav tm="0">
                                          <p:val>
                                            <p:strVal val="1+#ppt_w/2"/>
                                          </p:val>
                                        </p:tav>
                                        <p:tav tm="100000">
                                          <p:val>
                                            <p:strVal val="#ppt_x"/>
                                          </p:val>
                                        </p:tav>
                                      </p:tavLst>
                                    </p:anim>
                                    <p:anim calcmode="lin" valueType="num">
                                      <p:cBhvr>
                                        <p:cTn id="8" dur="500" fill="hold"/>
                                        <p:tgtEl>
                                          <p:spTgt spid="32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xit" nodeType="clickEffect" presetSubtype="8" presetID="2" grpId="2" fill="hold">
                                  <p:stCondLst>
                                    <p:cond delay="0"/>
                                  </p:stCondLst>
                                  <p:iterate type="el" backwards="0">
                                    <p:tmAbs val="0"/>
                                  </p:iterate>
                                  <p:childTnLst>
                                    <p:anim calcmode="lin" valueType="num">
                                      <p:cBhvr>
                                        <p:cTn id="12" dur="500" fill="hold"/>
                                        <p:tgtEl>
                                          <p:spTgt spid="328"/>
                                        </p:tgtEl>
                                        <p:attrNameLst>
                                          <p:attrName>ppt_x</p:attrName>
                                        </p:attrNameLst>
                                      </p:cBhvr>
                                      <p:tavLst>
                                        <p:tav tm="0">
                                          <p:val>
                                            <p:strVal val="ppt_x"/>
                                          </p:val>
                                        </p:tav>
                                        <p:tav tm="100000">
                                          <p:val>
                                            <p:strVal val="0-ppt_w/2"/>
                                          </p:val>
                                        </p:tav>
                                      </p:tavLst>
                                    </p:anim>
                                    <p:anim calcmode="lin" valueType="num">
                                      <p:cBhvr>
                                        <p:cTn id="13" dur="500" fill="hold"/>
                                        <p:tgtEl>
                                          <p:spTgt spid="328"/>
                                        </p:tgtEl>
                                        <p:attrNameLst>
                                          <p:attrName>ppt_y</p:attrName>
                                        </p:attrNameLst>
                                      </p:cBhvr>
                                      <p:tavLst>
                                        <p:tav tm="0">
                                          <p:val>
                                            <p:strVal val="ppt_y"/>
                                          </p:val>
                                        </p:tav>
                                        <p:tav tm="100000">
                                          <p:val>
                                            <p:strVal val="ppt_y"/>
                                          </p:val>
                                        </p:tav>
                                      </p:tavLst>
                                    </p:anim>
                                    <p:set>
                                      <p:cBhvr>
                                        <p:cTn id="14" fill="hold">
                                          <p:stCondLst>
                                            <p:cond delay="499"/>
                                          </p:stCondLst>
                                        </p:cTn>
                                        <p:tgtEl>
                                          <p:spTgt spid="32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2" presetID="2" grpId="3" fill="hold">
                                  <p:stCondLst>
                                    <p:cond delay="0"/>
                                  </p:stCondLst>
                                  <p:iterate type="el" backwards="0">
                                    <p:tmAbs val="0"/>
                                  </p:iterate>
                                  <p:childTnLst>
                                    <p:set>
                                      <p:cBhvr>
                                        <p:cTn id="18" fill="hold"/>
                                        <p:tgtEl>
                                          <p:spTgt spid="335"/>
                                        </p:tgtEl>
                                        <p:attrNameLst>
                                          <p:attrName>style.visibility</p:attrName>
                                        </p:attrNameLst>
                                      </p:cBhvr>
                                      <p:to>
                                        <p:strVal val="visible"/>
                                      </p:to>
                                    </p:set>
                                    <p:anim calcmode="lin" valueType="num">
                                      <p:cBhvr>
                                        <p:cTn id="19" dur="500" fill="hold"/>
                                        <p:tgtEl>
                                          <p:spTgt spid="335"/>
                                        </p:tgtEl>
                                        <p:attrNameLst>
                                          <p:attrName>ppt_x</p:attrName>
                                        </p:attrNameLst>
                                      </p:cBhvr>
                                      <p:tavLst>
                                        <p:tav tm="0">
                                          <p:val>
                                            <p:strVal val="1+#ppt_w/2"/>
                                          </p:val>
                                        </p:tav>
                                        <p:tav tm="100000">
                                          <p:val>
                                            <p:strVal val="#ppt_x"/>
                                          </p:val>
                                        </p:tav>
                                      </p:tavLst>
                                    </p:anim>
                                    <p:anim calcmode="lin" valueType="num">
                                      <p:cBhvr>
                                        <p:cTn id="20" dur="500" fill="hold"/>
                                        <p:tgtEl>
                                          <p:spTgt spid="33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xit" nodeType="clickEffect" presetSubtype="8" presetID="2" grpId="4" fill="hold">
                                  <p:stCondLst>
                                    <p:cond delay="0"/>
                                  </p:stCondLst>
                                  <p:iterate type="el" backwards="0">
                                    <p:tmAbs val="0"/>
                                  </p:iterate>
                                  <p:childTnLst>
                                    <p:anim calcmode="lin" valueType="num">
                                      <p:cBhvr>
                                        <p:cTn id="24" dur="1000" fill="hold"/>
                                        <p:tgtEl>
                                          <p:spTgt spid="335"/>
                                        </p:tgtEl>
                                        <p:attrNameLst>
                                          <p:attrName>ppt_x</p:attrName>
                                        </p:attrNameLst>
                                      </p:cBhvr>
                                      <p:tavLst>
                                        <p:tav tm="0">
                                          <p:val>
                                            <p:strVal val="ppt_x"/>
                                          </p:val>
                                        </p:tav>
                                        <p:tav tm="100000">
                                          <p:val>
                                            <p:strVal val="0-ppt_w/2"/>
                                          </p:val>
                                        </p:tav>
                                      </p:tavLst>
                                    </p:anim>
                                    <p:anim calcmode="lin" valueType="num">
                                      <p:cBhvr>
                                        <p:cTn id="25" dur="1000" fill="hold"/>
                                        <p:tgtEl>
                                          <p:spTgt spid="335"/>
                                        </p:tgtEl>
                                        <p:attrNameLst>
                                          <p:attrName>ppt_y</p:attrName>
                                        </p:attrNameLst>
                                      </p:cBhvr>
                                      <p:tavLst>
                                        <p:tav tm="0">
                                          <p:val>
                                            <p:strVal val="ppt_y"/>
                                          </p:val>
                                        </p:tav>
                                        <p:tav tm="100000">
                                          <p:val>
                                            <p:strVal val="ppt_y"/>
                                          </p:val>
                                        </p:tav>
                                      </p:tavLst>
                                    </p:anim>
                                    <p:set>
                                      <p:cBhvr>
                                        <p:cTn id="26" fill="hold">
                                          <p:stCondLst>
                                            <p:cond delay="999"/>
                                          </p:stCondLst>
                                        </p:cTn>
                                        <p:tgtEl>
                                          <p:spTgt spid="33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2" presetID="2" grpId="5" fill="hold">
                                  <p:stCondLst>
                                    <p:cond delay="0"/>
                                  </p:stCondLst>
                                  <p:iterate type="el" backwards="0">
                                    <p:tmAbs val="0"/>
                                  </p:iterate>
                                  <p:childTnLst>
                                    <p:set>
                                      <p:cBhvr>
                                        <p:cTn id="30" fill="hold"/>
                                        <p:tgtEl>
                                          <p:spTgt spid="343"/>
                                        </p:tgtEl>
                                        <p:attrNameLst>
                                          <p:attrName>style.visibility</p:attrName>
                                        </p:attrNameLst>
                                      </p:cBhvr>
                                      <p:to>
                                        <p:strVal val="visible"/>
                                      </p:to>
                                    </p:set>
                                    <p:anim calcmode="lin" valueType="num">
                                      <p:cBhvr>
                                        <p:cTn id="31" dur="500" fill="hold"/>
                                        <p:tgtEl>
                                          <p:spTgt spid="343"/>
                                        </p:tgtEl>
                                        <p:attrNameLst>
                                          <p:attrName>ppt_x</p:attrName>
                                        </p:attrNameLst>
                                      </p:cBhvr>
                                      <p:tavLst>
                                        <p:tav tm="0">
                                          <p:val>
                                            <p:strVal val="1+#ppt_w/2"/>
                                          </p:val>
                                        </p:tav>
                                        <p:tav tm="100000">
                                          <p:val>
                                            <p:strVal val="#ppt_x"/>
                                          </p:val>
                                        </p:tav>
                                      </p:tavLst>
                                    </p:anim>
                                    <p:anim calcmode="lin" valueType="num">
                                      <p:cBhvr>
                                        <p:cTn id="32" dur="500" fill="hold"/>
                                        <p:tgtEl>
                                          <p:spTgt spid="343"/>
                                        </p:tgtEl>
                                        <p:attrNameLst>
                                          <p:attrName>ppt_y</p:attrName>
                                        </p:attrNameLst>
                                      </p:cBhvr>
                                      <p:tavLst>
                                        <p:tav tm="0">
                                          <p:val>
                                            <p:strVal val="#ppt_y"/>
                                          </p:val>
                                        </p:tav>
                                        <p:tav tm="100000">
                                          <p:val>
                                            <p:strVal val="#ppt_y"/>
                                          </p:val>
                                        </p:tav>
                                      </p:tavLst>
                                    </p:anim>
                                  </p:childTnLst>
                                </p:cTn>
                              </p:par>
                              <p:par>
                                <p:cTn id="33" presetClass="entr" nodeType="withEffect" presetSubtype="2" presetID="2" grpId="5" fill="hold">
                                  <p:stCondLst>
                                    <p:cond delay="0"/>
                                  </p:stCondLst>
                                  <p:iterate type="el" backwards="0">
                                    <p:tmAbs val="0"/>
                                  </p:iterate>
                                  <p:childTnLst>
                                    <p:set>
                                      <p:cBhvr>
                                        <p:cTn id="34" fill="hold"/>
                                        <p:tgtEl>
                                          <p:spTgt spid="344"/>
                                        </p:tgtEl>
                                        <p:attrNameLst>
                                          <p:attrName>style.visibility</p:attrName>
                                        </p:attrNameLst>
                                      </p:cBhvr>
                                      <p:to>
                                        <p:strVal val="visible"/>
                                      </p:to>
                                    </p:set>
                                    <p:anim calcmode="lin" valueType="num">
                                      <p:cBhvr>
                                        <p:cTn id="35" dur="500" fill="hold"/>
                                        <p:tgtEl>
                                          <p:spTgt spid="344"/>
                                        </p:tgtEl>
                                        <p:attrNameLst>
                                          <p:attrName>ppt_x</p:attrName>
                                        </p:attrNameLst>
                                      </p:cBhvr>
                                      <p:tavLst>
                                        <p:tav tm="0">
                                          <p:val>
                                            <p:strVal val="1+#ppt_w/2"/>
                                          </p:val>
                                        </p:tav>
                                        <p:tav tm="100000">
                                          <p:val>
                                            <p:strVal val="#ppt_x"/>
                                          </p:val>
                                        </p:tav>
                                      </p:tavLst>
                                    </p:anim>
                                    <p:anim calcmode="lin" valueType="num">
                                      <p:cBhvr>
                                        <p:cTn id="36" dur="500" fill="hold"/>
                                        <p:tgtEl>
                                          <p:spTgt spid="344"/>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Class="exit" nodeType="clickEffect" presetSubtype="8" presetID="2" grpId="6" fill="hold">
                                  <p:stCondLst>
                                    <p:cond delay="0"/>
                                  </p:stCondLst>
                                  <p:iterate type="el" backwards="0">
                                    <p:tmAbs val="0"/>
                                  </p:iterate>
                                  <p:childTnLst>
                                    <p:anim calcmode="lin" valueType="num">
                                      <p:cBhvr>
                                        <p:cTn id="40" dur="1000" fill="hold"/>
                                        <p:tgtEl>
                                          <p:spTgt spid="343"/>
                                        </p:tgtEl>
                                        <p:attrNameLst>
                                          <p:attrName>ppt_x</p:attrName>
                                        </p:attrNameLst>
                                      </p:cBhvr>
                                      <p:tavLst>
                                        <p:tav tm="0">
                                          <p:val>
                                            <p:strVal val="ppt_x"/>
                                          </p:val>
                                        </p:tav>
                                        <p:tav tm="100000">
                                          <p:val>
                                            <p:strVal val="0-ppt_w/2"/>
                                          </p:val>
                                        </p:tav>
                                      </p:tavLst>
                                    </p:anim>
                                    <p:anim calcmode="lin" valueType="num">
                                      <p:cBhvr>
                                        <p:cTn id="41" dur="1000" fill="hold"/>
                                        <p:tgtEl>
                                          <p:spTgt spid="343"/>
                                        </p:tgtEl>
                                        <p:attrNameLst>
                                          <p:attrName>ppt_y</p:attrName>
                                        </p:attrNameLst>
                                      </p:cBhvr>
                                      <p:tavLst>
                                        <p:tav tm="0">
                                          <p:val>
                                            <p:strVal val="ppt_y"/>
                                          </p:val>
                                        </p:tav>
                                        <p:tav tm="100000">
                                          <p:val>
                                            <p:strVal val="ppt_y"/>
                                          </p:val>
                                        </p:tav>
                                      </p:tavLst>
                                    </p:anim>
                                    <p:set>
                                      <p:cBhvr>
                                        <p:cTn id="42" fill="hold">
                                          <p:stCondLst>
                                            <p:cond delay="999"/>
                                          </p:stCondLst>
                                        </p:cTn>
                                        <p:tgtEl>
                                          <p:spTgt spid="343"/>
                                        </p:tgtEl>
                                        <p:attrNameLst>
                                          <p:attrName>style.visibility</p:attrName>
                                        </p:attrNameLst>
                                      </p:cBhvr>
                                      <p:to>
                                        <p:strVal val="hidden"/>
                                      </p:to>
                                    </p:set>
                                  </p:childTnLst>
                                </p:cTn>
                              </p:par>
                              <p:par>
                                <p:cTn id="43" presetClass="exit" nodeType="withEffect" presetSubtype="8" presetID="2" grpId="6" fill="hold">
                                  <p:stCondLst>
                                    <p:cond delay="0"/>
                                  </p:stCondLst>
                                  <p:iterate type="el" backwards="0">
                                    <p:tmAbs val="0"/>
                                  </p:iterate>
                                  <p:childTnLst>
                                    <p:anim calcmode="lin" valueType="num">
                                      <p:cBhvr>
                                        <p:cTn id="44" dur="1000" fill="hold"/>
                                        <p:tgtEl>
                                          <p:spTgt spid="344"/>
                                        </p:tgtEl>
                                        <p:attrNameLst>
                                          <p:attrName>ppt_x</p:attrName>
                                        </p:attrNameLst>
                                      </p:cBhvr>
                                      <p:tavLst>
                                        <p:tav tm="0">
                                          <p:val>
                                            <p:strVal val="ppt_x"/>
                                          </p:val>
                                        </p:tav>
                                        <p:tav tm="100000">
                                          <p:val>
                                            <p:strVal val="0-ppt_w/2"/>
                                          </p:val>
                                        </p:tav>
                                      </p:tavLst>
                                    </p:anim>
                                    <p:anim calcmode="lin" valueType="num">
                                      <p:cBhvr>
                                        <p:cTn id="45" dur="1000" fill="hold"/>
                                        <p:tgtEl>
                                          <p:spTgt spid="344"/>
                                        </p:tgtEl>
                                        <p:attrNameLst>
                                          <p:attrName>ppt_y</p:attrName>
                                        </p:attrNameLst>
                                      </p:cBhvr>
                                      <p:tavLst>
                                        <p:tav tm="0">
                                          <p:val>
                                            <p:strVal val="ppt_y"/>
                                          </p:val>
                                        </p:tav>
                                        <p:tav tm="100000">
                                          <p:val>
                                            <p:strVal val="ppt_y"/>
                                          </p:val>
                                        </p:tav>
                                      </p:tavLst>
                                    </p:anim>
                                    <p:set>
                                      <p:cBhvr>
                                        <p:cTn id="46" fill="hold">
                                          <p:stCondLst>
                                            <p:cond delay="999"/>
                                          </p:stCondLst>
                                        </p:cTn>
                                        <p:tgtEl>
                                          <p:spTgt spid="344"/>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Class="entr" nodeType="clickEffect" presetSubtype="2" presetID="2" grpId="7" fill="hold">
                                  <p:stCondLst>
                                    <p:cond delay="0"/>
                                  </p:stCondLst>
                                  <p:iterate type="el" backwards="0">
                                    <p:tmAbs val="0"/>
                                  </p:iterate>
                                  <p:childTnLst>
                                    <p:set>
                                      <p:cBhvr>
                                        <p:cTn id="50" fill="hold"/>
                                        <p:tgtEl>
                                          <p:spTgt spid="345"/>
                                        </p:tgtEl>
                                        <p:attrNameLst>
                                          <p:attrName>style.visibility</p:attrName>
                                        </p:attrNameLst>
                                      </p:cBhvr>
                                      <p:to>
                                        <p:strVal val="visible"/>
                                      </p:to>
                                    </p:set>
                                    <p:anim calcmode="lin" valueType="num">
                                      <p:cBhvr>
                                        <p:cTn id="51" dur="1000" fill="hold"/>
                                        <p:tgtEl>
                                          <p:spTgt spid="345"/>
                                        </p:tgtEl>
                                        <p:attrNameLst>
                                          <p:attrName>ppt_x</p:attrName>
                                        </p:attrNameLst>
                                      </p:cBhvr>
                                      <p:tavLst>
                                        <p:tav tm="0">
                                          <p:val>
                                            <p:strVal val="1+#ppt_w/2"/>
                                          </p:val>
                                        </p:tav>
                                        <p:tav tm="100000">
                                          <p:val>
                                            <p:strVal val="#ppt_x"/>
                                          </p:val>
                                        </p:tav>
                                      </p:tavLst>
                                    </p:anim>
                                    <p:anim calcmode="lin" valueType="num">
                                      <p:cBhvr>
                                        <p:cTn id="52" dur="1000" fill="hold"/>
                                        <p:tgtEl>
                                          <p:spTgt spid="345"/>
                                        </p:tgtEl>
                                        <p:attrNameLst>
                                          <p:attrName>ppt_y</p:attrName>
                                        </p:attrNameLst>
                                      </p:cBhvr>
                                      <p:tavLst>
                                        <p:tav tm="0">
                                          <p:val>
                                            <p:strVal val="#ppt_y"/>
                                          </p:val>
                                        </p:tav>
                                        <p:tav tm="100000">
                                          <p:val>
                                            <p:strVal val="#ppt_y"/>
                                          </p:val>
                                        </p:tav>
                                      </p:tavLst>
                                    </p:anim>
                                  </p:childTnLst>
                                </p:cTn>
                              </p:par>
                              <p:par>
                                <p:cTn id="53" presetClass="entr" nodeType="withEffect" presetSubtype="2" presetID="2" grpId="7" fill="hold">
                                  <p:stCondLst>
                                    <p:cond delay="0"/>
                                  </p:stCondLst>
                                  <p:iterate type="el" backwards="0">
                                    <p:tmAbs val="0"/>
                                  </p:iterate>
                                  <p:childTnLst>
                                    <p:set>
                                      <p:cBhvr>
                                        <p:cTn id="54" fill="hold"/>
                                        <p:tgtEl>
                                          <p:spTgt spid="346"/>
                                        </p:tgtEl>
                                        <p:attrNameLst>
                                          <p:attrName>style.visibility</p:attrName>
                                        </p:attrNameLst>
                                      </p:cBhvr>
                                      <p:to>
                                        <p:strVal val="visible"/>
                                      </p:to>
                                    </p:set>
                                    <p:anim calcmode="lin" valueType="num">
                                      <p:cBhvr>
                                        <p:cTn id="55" dur="1000" fill="hold"/>
                                        <p:tgtEl>
                                          <p:spTgt spid="346"/>
                                        </p:tgtEl>
                                        <p:attrNameLst>
                                          <p:attrName>ppt_x</p:attrName>
                                        </p:attrNameLst>
                                      </p:cBhvr>
                                      <p:tavLst>
                                        <p:tav tm="0">
                                          <p:val>
                                            <p:strVal val="1+#ppt_w/2"/>
                                          </p:val>
                                        </p:tav>
                                        <p:tav tm="100000">
                                          <p:val>
                                            <p:strVal val="#ppt_x"/>
                                          </p:val>
                                        </p:tav>
                                      </p:tavLst>
                                    </p:anim>
                                    <p:anim calcmode="lin" valueType="num">
                                      <p:cBhvr>
                                        <p:cTn id="56" dur="1000" fill="hold"/>
                                        <p:tgtEl>
                                          <p:spTgt spid="3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8" grpId="2"/>
      <p:bldP build="whole" bldLvl="1" animBg="1" rev="0" advAuto="0" spid="335" grpId="3"/>
      <p:bldP build="whole" bldLvl="1" animBg="1" rev="0" advAuto="0" spid="335" grpId="4"/>
      <p:bldP build="whole" bldLvl="1" animBg="1" rev="0" advAuto="0" spid="343" grpId="5"/>
      <p:bldP build="whole" bldLvl="1" animBg="1" rev="0" advAuto="0" spid="343" grpId="6"/>
      <p:bldP build="whole" bldLvl="1" animBg="1" rev="0" advAuto="0" spid="328" grpId="1"/>
      <p:bldP build="whole" bldLvl="1" animBg="1" rev="0" advAuto="0" spid="345" grpId="7"/>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圆角矩形"/>
          <p:cNvSpPr/>
          <p:nvPr/>
        </p:nvSpPr>
        <p:spPr>
          <a:xfrm>
            <a:off x="1933561" y="3672479"/>
            <a:ext cx="13857409" cy="8382001"/>
          </a:xfrm>
          <a:prstGeom prst="roundRect">
            <a:avLst>
              <a:gd name="adj" fmla="val 2599"/>
            </a:avLst>
          </a:prstGeom>
          <a:ln w="38100">
            <a:solidFill>
              <a:srgbClr val="056DE8"/>
            </a:solidFill>
            <a:custDash>
              <a:ds d="200000" sp="200000"/>
            </a:custDash>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49" name="保存页面"/>
          <p:cNvSpPr/>
          <p:nvPr/>
        </p:nvSpPr>
        <p:spPr>
          <a:xfrm>
            <a:off x="12821074" y="4145535"/>
            <a:ext cx="2199913" cy="635001"/>
          </a:xfrm>
          <a:prstGeom prst="roundRect">
            <a:avLst>
              <a:gd name="adj" fmla="val 11711"/>
            </a:avLst>
          </a:prstGeom>
          <a:solidFill>
            <a:srgbClr val="056DE8"/>
          </a:solidFill>
          <a:ln w="50800">
            <a:solidFill>
              <a:srgbClr val="056DE8"/>
            </a:solidFill>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1800">
                <a:solidFill>
                  <a:srgbClr val="FFFFFF"/>
                </a:solidFill>
              </a:defRPr>
            </a:lvl1pPr>
          </a:lstStyle>
          <a:p>
            <a:pPr/>
            <a:r>
              <a:t>保存页面</a:t>
            </a:r>
          </a:p>
        </p:txBody>
      </p:sp>
      <p:sp>
        <p:nvSpPr>
          <p:cNvPr id="350" name="Step2：后台搭建"/>
          <p:cNvSpPr txBox="1"/>
          <p:nvPr/>
        </p:nvSpPr>
        <p:spPr>
          <a:xfrm>
            <a:off x="2247891" y="4078156"/>
            <a:ext cx="4059813" cy="76975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i="1" sz="3200">
                <a:solidFill>
                  <a:schemeClr val="accent4">
                    <a:hueOff val="-1247790"/>
                    <a:lumOff val="-12326"/>
                  </a:schemeClr>
                </a:solidFill>
              </a:defRPr>
            </a:lvl1pPr>
          </a:lstStyle>
          <a:p>
            <a:pPr/>
            <a:r>
              <a:t>Step2：后台搭建</a:t>
            </a:r>
          </a:p>
        </p:txBody>
      </p:sp>
      <p:sp>
        <p:nvSpPr>
          <p:cNvPr id="351" name="圆角矩形"/>
          <p:cNvSpPr/>
          <p:nvPr/>
        </p:nvSpPr>
        <p:spPr>
          <a:xfrm>
            <a:off x="6732535" y="5561745"/>
            <a:ext cx="4259461" cy="5715001"/>
          </a:xfrm>
          <a:prstGeom prst="roundRect">
            <a:avLst>
              <a:gd name="adj" fmla="val 1746"/>
            </a:avLst>
          </a:prstGeom>
          <a:solidFill>
            <a:srgbClr val="056DE8">
              <a:alpha val="20487"/>
            </a:srgbClr>
          </a:solidFill>
          <a:ln w="50800">
            <a:solidFill>
              <a:srgbClr val="056DE8"/>
            </a:solidFill>
            <a:miter lim="400000"/>
          </a:ln>
        </p:spPr>
        <p:txBody>
          <a:bodyPr lIns="50800" tIns="50800" rIns="50800" bIns="50800" anchor="ctr"/>
          <a:lstStyle/>
          <a:p>
            <a:pPr defTabSz="825500">
              <a:defRPr sz="3200">
                <a:solidFill>
                  <a:srgbClr val="056DE8"/>
                </a:solidFill>
                <a:latin typeface="Helvetica Neue Medium"/>
                <a:ea typeface="Helvetica Neue Medium"/>
                <a:cs typeface="Helvetica Neue Medium"/>
                <a:sym typeface="Helvetica Neue Medium"/>
              </a:defRPr>
            </a:pPr>
          </a:p>
        </p:txBody>
      </p:sp>
      <p:sp>
        <p:nvSpPr>
          <p:cNvPr id="352" name="圆角矩形"/>
          <p:cNvSpPr/>
          <p:nvPr/>
        </p:nvSpPr>
        <p:spPr>
          <a:xfrm>
            <a:off x="2675239" y="5577139"/>
            <a:ext cx="2841391" cy="5715001"/>
          </a:xfrm>
          <a:prstGeom prst="roundRect">
            <a:avLst>
              <a:gd name="adj" fmla="val 2019"/>
            </a:avLst>
          </a:prstGeom>
          <a:solidFill>
            <a:srgbClr val="FFFFFF"/>
          </a:solidFill>
          <a:ln w="50800">
            <a:solidFill>
              <a:schemeClr val="accent4">
                <a:hueOff val="-1247790"/>
                <a:lumOff val="-12326"/>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53" name="组件选区"/>
          <p:cNvSpPr txBox="1"/>
          <p:nvPr/>
        </p:nvSpPr>
        <p:spPr>
          <a:xfrm>
            <a:off x="2901246" y="6108542"/>
            <a:ext cx="1808428" cy="608882"/>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lnSpc>
                <a:spcPct val="90000"/>
              </a:lnSpc>
              <a:spcBef>
                <a:spcPts val="4500"/>
              </a:spcBef>
              <a:defRPr b="1">
                <a:solidFill>
                  <a:schemeClr val="accent4">
                    <a:hueOff val="-1247790"/>
                    <a:lumOff val="-12326"/>
                  </a:schemeClr>
                </a:solidFill>
              </a:defRPr>
            </a:lvl1pPr>
          </a:lstStyle>
          <a:p>
            <a:pPr/>
            <a:r>
              <a:t>组件选区</a:t>
            </a:r>
          </a:p>
        </p:txBody>
      </p:sp>
      <p:sp>
        <p:nvSpPr>
          <p:cNvPr id="354" name="圆角矩形"/>
          <p:cNvSpPr/>
          <p:nvPr/>
        </p:nvSpPr>
        <p:spPr>
          <a:xfrm>
            <a:off x="12179596" y="5577139"/>
            <a:ext cx="2841392" cy="5715001"/>
          </a:xfrm>
          <a:prstGeom prst="roundRect">
            <a:avLst>
              <a:gd name="adj" fmla="val 2019"/>
            </a:avLst>
          </a:prstGeom>
          <a:solidFill>
            <a:srgbClr val="FFFFFF"/>
          </a:solidFill>
          <a:ln w="50800">
            <a:solidFill>
              <a:schemeClr val="accent4"/>
            </a:solidFill>
            <a:miter lim="400000"/>
          </a:ln>
        </p:spPr>
        <p:txBody>
          <a:bodyPr lIns="50800" tIns="50800" rIns="50800" bIns="50800" anchor="ctr"/>
          <a:lstStyle/>
          <a:p>
            <a:pPr algn="l">
              <a:lnSpc>
                <a:spcPct val="90000"/>
              </a:lnSpc>
              <a:spcBef>
                <a:spcPts val="4500"/>
              </a:spcBef>
              <a:defRPr b="1" i="1">
                <a:solidFill>
                  <a:schemeClr val="accent4">
                    <a:hueOff val="-476017"/>
                    <a:lumOff val="-10042"/>
                  </a:schemeClr>
                </a:solidFill>
              </a:defRPr>
            </a:pPr>
          </a:p>
        </p:txBody>
      </p:sp>
      <p:sp>
        <p:nvSpPr>
          <p:cNvPr id="355" name="操作面板"/>
          <p:cNvSpPr txBox="1"/>
          <p:nvPr/>
        </p:nvSpPr>
        <p:spPr>
          <a:xfrm>
            <a:off x="12556224" y="6115246"/>
            <a:ext cx="1524992" cy="59547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lnSpc>
                <a:spcPct val="90000"/>
              </a:lnSpc>
              <a:spcBef>
                <a:spcPts val="4500"/>
              </a:spcBef>
              <a:defRPr b="1">
                <a:solidFill>
                  <a:schemeClr val="accent4">
                    <a:hueOff val="-476017"/>
                    <a:lumOff val="-10042"/>
                  </a:schemeClr>
                </a:solidFill>
              </a:defRPr>
            </a:lvl1pPr>
          </a:lstStyle>
          <a:p>
            <a:pPr/>
            <a:r>
              <a:t>操作面板</a:t>
            </a:r>
          </a:p>
        </p:txBody>
      </p:sp>
      <p:sp>
        <p:nvSpPr>
          <p:cNvPr id="356" name="预览区域"/>
          <p:cNvSpPr txBox="1"/>
          <p:nvPr/>
        </p:nvSpPr>
        <p:spPr>
          <a:xfrm>
            <a:off x="7171628" y="6115246"/>
            <a:ext cx="1524991" cy="59547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lnSpc>
                <a:spcPct val="90000"/>
              </a:lnSpc>
              <a:spcBef>
                <a:spcPts val="4500"/>
              </a:spcBef>
              <a:defRPr b="1">
                <a:solidFill>
                  <a:srgbClr val="056DE8"/>
                </a:solidFill>
              </a:defRPr>
            </a:lvl1pPr>
          </a:lstStyle>
          <a:p>
            <a:pPr/>
            <a:r>
              <a:t>预览区域</a:t>
            </a:r>
          </a:p>
        </p:txBody>
      </p:sp>
      <p:sp>
        <p:nvSpPr>
          <p:cNvPr id="357" name="Basic-UI…"/>
          <p:cNvSpPr txBox="1"/>
          <p:nvPr/>
        </p:nvSpPr>
        <p:spPr>
          <a:xfrm>
            <a:off x="3023560" y="7404075"/>
            <a:ext cx="2144748" cy="259456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lgn="l">
              <a:lnSpc>
                <a:spcPct val="90000"/>
              </a:lnSpc>
              <a:spcBef>
                <a:spcPts val="4500"/>
              </a:spcBef>
              <a:defRPr b="1" i="1">
                <a:solidFill>
                  <a:schemeClr val="accent4">
                    <a:hueOff val="-1247790"/>
                    <a:lumOff val="-12326"/>
                  </a:schemeClr>
                </a:solidFill>
              </a:defRPr>
            </a:pPr>
            <a:r>
              <a:t>Basic-UI</a:t>
            </a:r>
          </a:p>
          <a:p>
            <a:pPr algn="l">
              <a:lnSpc>
                <a:spcPct val="90000"/>
              </a:lnSpc>
              <a:spcBef>
                <a:spcPts val="4500"/>
              </a:spcBef>
              <a:defRPr b="1" i="1">
                <a:solidFill>
                  <a:schemeClr val="accent4">
                    <a:hueOff val="-1247790"/>
                    <a:lumOff val="-12326"/>
                  </a:schemeClr>
                </a:solidFill>
              </a:defRPr>
            </a:pPr>
            <a:r>
              <a:t>Business-UI</a:t>
            </a:r>
          </a:p>
          <a:p>
            <a:pPr algn="l">
              <a:lnSpc>
                <a:spcPct val="90000"/>
              </a:lnSpc>
              <a:spcBef>
                <a:spcPts val="4500"/>
              </a:spcBef>
              <a:defRPr b="1" i="1">
                <a:solidFill>
                  <a:schemeClr val="accent4">
                    <a:hueOff val="-1247790"/>
                    <a:lumOff val="-12326"/>
                  </a:schemeClr>
                </a:solidFill>
              </a:defRPr>
            </a:pPr>
            <a:r>
              <a:t>…</a:t>
            </a:r>
          </a:p>
        </p:txBody>
      </p:sp>
      <p:sp>
        <p:nvSpPr>
          <p:cNvPr id="358" name="style-driving…"/>
          <p:cNvSpPr txBox="1"/>
          <p:nvPr/>
        </p:nvSpPr>
        <p:spPr>
          <a:xfrm>
            <a:off x="12556224" y="7387064"/>
            <a:ext cx="2250713" cy="25945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lgn="l" defTabSz="2437764">
              <a:lnSpc>
                <a:spcPct val="90000"/>
              </a:lnSpc>
              <a:defRPr b="1" i="1" spc="30">
                <a:solidFill>
                  <a:schemeClr val="accent4">
                    <a:hueOff val="-476017"/>
                    <a:lumOff val="-10042"/>
                  </a:schemeClr>
                </a:solidFill>
              </a:defRPr>
            </a:pPr>
            <a:r>
              <a:t>style-driving</a:t>
            </a:r>
          </a:p>
          <a:p>
            <a:pPr algn="l">
              <a:lnSpc>
                <a:spcPct val="90000"/>
              </a:lnSpc>
              <a:spcBef>
                <a:spcPts val="4500"/>
              </a:spcBef>
              <a:defRPr b="1" i="1">
                <a:solidFill>
                  <a:schemeClr val="accent4">
                    <a:hueOff val="-476017"/>
                    <a:lumOff val="-10042"/>
                  </a:schemeClr>
                </a:solidFill>
              </a:defRPr>
            </a:pPr>
            <a:r>
              <a:t>data-driving</a:t>
            </a:r>
          </a:p>
          <a:p>
            <a:pPr algn="l">
              <a:lnSpc>
                <a:spcPct val="90000"/>
              </a:lnSpc>
              <a:spcBef>
                <a:spcPts val="4500"/>
              </a:spcBef>
              <a:defRPr b="1" i="1">
                <a:solidFill>
                  <a:schemeClr val="accent4">
                    <a:hueOff val="-476017"/>
                    <a:lumOff val="-10042"/>
                  </a:schemeClr>
                </a:solidFill>
              </a:defRPr>
            </a:pPr>
            <a:r>
              <a:t>…</a:t>
            </a:r>
          </a:p>
        </p:txBody>
      </p:sp>
      <p:sp>
        <p:nvSpPr>
          <p:cNvPr id="359" name="Step3: 数据分流"/>
          <p:cNvSpPr txBox="1"/>
          <p:nvPr/>
        </p:nvSpPr>
        <p:spPr>
          <a:xfrm>
            <a:off x="14717953" y="2844081"/>
            <a:ext cx="3087117"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b="1" i="1" sz="3200">
                <a:solidFill>
                  <a:srgbClr val="056DE8"/>
                </a:solidFill>
              </a:defRPr>
            </a:lvl1pPr>
          </a:lstStyle>
          <a:p>
            <a:pPr/>
            <a:r>
              <a:t>Step3: 数据分流</a:t>
            </a:r>
          </a:p>
        </p:txBody>
      </p:sp>
      <p:grpSp>
        <p:nvGrpSpPr>
          <p:cNvPr id="362" name="成组"/>
          <p:cNvGrpSpPr/>
          <p:nvPr/>
        </p:nvGrpSpPr>
        <p:grpSpPr>
          <a:xfrm>
            <a:off x="821489" y="775526"/>
            <a:ext cx="7122480" cy="1422401"/>
            <a:chOff x="0" y="0"/>
            <a:chExt cx="7122478" cy="1422400"/>
          </a:xfrm>
        </p:grpSpPr>
        <p:sp>
          <p:nvSpPr>
            <p:cNvPr id="360" name="研发：开发流程"/>
            <p:cNvSpPr txBox="1"/>
            <p:nvPr/>
          </p:nvSpPr>
          <p:spPr>
            <a:xfrm>
              <a:off x="385128" y="0"/>
              <a:ext cx="6737351" cy="1422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l">
                <a:lnSpc>
                  <a:spcPct val="90000"/>
                </a:lnSpc>
                <a:spcBef>
                  <a:spcPts val="4500"/>
                </a:spcBef>
                <a:defRPr sz="7450">
                  <a:solidFill>
                    <a:srgbClr val="056DE8"/>
                  </a:solidFill>
                </a:defRPr>
              </a:lvl1pPr>
            </a:lstStyle>
            <a:p>
              <a:pPr/>
              <a:r>
                <a:t>研发：开发流程</a:t>
              </a:r>
            </a:p>
          </p:txBody>
        </p:sp>
        <p:sp>
          <p:nvSpPr>
            <p:cNvPr id="361" name="矩形"/>
            <p:cNvSpPr/>
            <p:nvPr/>
          </p:nvSpPr>
          <p:spPr>
            <a:xfrm>
              <a:off x="0" y="502502"/>
              <a:ext cx="111544" cy="417396"/>
            </a:xfrm>
            <a:prstGeom prst="rect">
              <a:avLst/>
            </a:prstGeom>
            <a:solidFill>
              <a:srgbClr val="056DE8"/>
            </a:solidFill>
            <a:ln w="12700" cap="flat">
              <a:noFill/>
              <a:miter lim="400000"/>
            </a:ln>
            <a:effectLst/>
          </p:spPr>
          <p:txBody>
            <a:bodyPr wrap="square" lIns="50800" tIns="50800" rIns="50800" bIns="50800" numCol="1" anchor="ctr">
              <a:noAutofit/>
            </a:bodyPr>
            <a:lstStyle/>
            <a:p>
              <a:pPr defTabSz="825500">
                <a:defRPr sz="3200">
                  <a:solidFill>
                    <a:srgbClr val="FFFFFF"/>
                  </a:solidFill>
                </a:defRPr>
              </a:pPr>
            </a:p>
          </p:txBody>
        </p:sp>
      </p:grpSp>
      <p:grpSp>
        <p:nvGrpSpPr>
          <p:cNvPr id="366" name="成组"/>
          <p:cNvGrpSpPr/>
          <p:nvPr/>
        </p:nvGrpSpPr>
        <p:grpSpPr>
          <a:xfrm>
            <a:off x="16945974" y="8257176"/>
            <a:ext cx="6051401" cy="3888549"/>
            <a:chOff x="0" y="0"/>
            <a:chExt cx="6051400" cy="3888548"/>
          </a:xfrm>
        </p:grpSpPr>
        <p:sp>
          <p:nvSpPr>
            <p:cNvPr id="363" name="圆角矩形"/>
            <p:cNvSpPr/>
            <p:nvPr/>
          </p:nvSpPr>
          <p:spPr>
            <a:xfrm>
              <a:off x="0" y="0"/>
              <a:ext cx="6051401" cy="3888549"/>
            </a:xfrm>
            <a:prstGeom prst="roundRect">
              <a:avLst>
                <a:gd name="adj" fmla="val 4899"/>
              </a:avLst>
            </a:prstGeom>
            <a:solidFill>
              <a:srgbClr val="1AD2C2"/>
            </a:solidFill>
            <a:ln w="12700" cap="flat">
              <a:noFill/>
              <a:miter lim="400000"/>
            </a:ln>
            <a:effectLst/>
          </p:spPr>
          <p:txBody>
            <a:bodyPr wrap="square" lIns="50800" tIns="50800" rIns="50800" bIns="50800" numCol="1" anchor="ctr">
              <a:noAutofit/>
            </a:bodyPr>
            <a:lstStyle/>
            <a:p>
              <a:pPr algn="l">
                <a:lnSpc>
                  <a:spcPct val="10000"/>
                </a:lnSpc>
                <a:spcBef>
                  <a:spcPts val="4500"/>
                </a:spcBef>
                <a:defRPr b="1" i="1">
                  <a:solidFill>
                    <a:srgbClr val="FFFFFF"/>
                  </a:solidFill>
                </a:defRPr>
              </a:pPr>
            </a:p>
          </p:txBody>
        </p:sp>
        <p:sp>
          <p:nvSpPr>
            <p:cNvPr id="364" name="cli 工具:组件/表单模板…"/>
            <p:cNvSpPr txBox="1"/>
            <p:nvPr/>
          </p:nvSpPr>
          <p:spPr>
            <a:xfrm>
              <a:off x="396982" y="830904"/>
              <a:ext cx="3697406" cy="290875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marL="444500" indent="-444500" algn="l">
                <a:lnSpc>
                  <a:spcPct val="10000"/>
                </a:lnSpc>
                <a:spcBef>
                  <a:spcPts val="4500"/>
                </a:spcBef>
                <a:buSzPct val="100000"/>
                <a:buAutoNum type="arabicPeriod" startAt="1"/>
                <a:defRPr b="1" i="1">
                  <a:solidFill>
                    <a:srgbClr val="FFFFFF"/>
                  </a:solidFill>
                </a:defRPr>
              </a:pPr>
              <a:r>
                <a:t> cli 工具:组件/表单模板</a:t>
              </a:r>
            </a:p>
            <a:p>
              <a:pPr marL="444500" indent="-444500" algn="l">
                <a:lnSpc>
                  <a:spcPct val="10000"/>
                </a:lnSpc>
                <a:spcBef>
                  <a:spcPts val="4500"/>
                </a:spcBef>
                <a:buSzPct val="100000"/>
                <a:buAutoNum type="arabicPeriod" startAt="1"/>
                <a:defRPr b="1" i="1">
                  <a:solidFill>
                    <a:srgbClr val="FFFFFF"/>
                  </a:solidFill>
                </a:defRPr>
              </a:pPr>
              <a:r>
                <a:t>hepler/events 封装</a:t>
              </a:r>
            </a:p>
            <a:p>
              <a:pPr marL="444500" indent="-444500" algn="l">
                <a:lnSpc>
                  <a:spcPct val="10000"/>
                </a:lnSpc>
                <a:spcBef>
                  <a:spcPts val="4500"/>
                </a:spcBef>
                <a:buSzPct val="100000"/>
                <a:buAutoNum type="arabicPeriod" startAt="1"/>
                <a:defRPr b="1" i="1">
                  <a:solidFill>
                    <a:srgbClr val="FFFFFF"/>
                  </a:solidFill>
                </a:defRPr>
              </a:pPr>
              <a:r>
                <a:t>change-set</a:t>
              </a:r>
            </a:p>
            <a:p>
              <a:pPr marL="444500" indent="-444500" algn="l">
                <a:lnSpc>
                  <a:spcPct val="10000"/>
                </a:lnSpc>
                <a:spcBef>
                  <a:spcPts val="4500"/>
                </a:spcBef>
                <a:buSzPct val="100000"/>
                <a:buAutoNum type="arabicPeriod" startAt="1"/>
                <a:defRPr b="1" i="1">
                  <a:solidFill>
                    <a:srgbClr val="FFFFFF"/>
                  </a:solidFill>
                </a:defRPr>
              </a:pPr>
              <a:r>
                <a:t>….</a:t>
              </a:r>
            </a:p>
          </p:txBody>
        </p:sp>
        <p:sp>
          <p:nvSpPr>
            <p:cNvPr id="365" name="Step1: 组件库开发"/>
            <p:cNvSpPr txBox="1"/>
            <p:nvPr/>
          </p:nvSpPr>
          <p:spPr>
            <a:xfrm>
              <a:off x="305696" y="211503"/>
              <a:ext cx="3493517" cy="673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a:lnSpc>
                  <a:spcPct val="90000"/>
                </a:lnSpc>
                <a:spcBef>
                  <a:spcPts val="4500"/>
                </a:spcBef>
                <a:defRPr b="1" i="1" sz="3200">
                  <a:solidFill>
                    <a:srgbClr val="FFFFFF"/>
                  </a:solidFill>
                </a:defRPr>
              </a:lvl1pPr>
            </a:lstStyle>
            <a:p>
              <a:pPr/>
              <a:r>
                <a:t>Step1: 组件库开发</a:t>
              </a:r>
            </a:p>
          </p:txBody>
        </p:sp>
      </p:grpSp>
      <p:pic>
        <p:nvPicPr>
          <p:cNvPr id="367" name="carbon (1).png" descr="carbon (1).png"/>
          <p:cNvPicPr>
            <a:picLocks noChangeAspect="1"/>
          </p:cNvPicPr>
          <p:nvPr/>
        </p:nvPicPr>
        <p:blipFill>
          <a:blip r:embed="rId2">
            <a:extLst/>
          </a:blip>
          <a:stretch>
            <a:fillRect/>
          </a:stretch>
        </p:blipFill>
        <p:spPr>
          <a:xfrm>
            <a:off x="17201291" y="3535036"/>
            <a:ext cx="5746372" cy="4032845"/>
          </a:xfrm>
          <a:prstGeom prst="rect">
            <a:avLst/>
          </a:prstGeom>
          <a:ln w="12700">
            <a:miter lim="400000"/>
          </a:ln>
        </p:spPr>
      </p:pic>
      <p:sp>
        <p:nvSpPr>
          <p:cNvPr id="368" name="电话"/>
          <p:cNvSpPr/>
          <p:nvPr/>
        </p:nvSpPr>
        <p:spPr>
          <a:xfrm>
            <a:off x="16210227" y="4997227"/>
            <a:ext cx="590857" cy="121679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8" y="0"/>
                </a:moveTo>
                <a:cubicBezTo>
                  <a:pt x="934" y="0"/>
                  <a:pt x="0" y="453"/>
                  <a:pt x="0" y="1004"/>
                </a:cubicBezTo>
                <a:lnTo>
                  <a:pt x="0" y="20596"/>
                </a:lnTo>
                <a:cubicBezTo>
                  <a:pt x="0" y="21152"/>
                  <a:pt x="934" y="21600"/>
                  <a:pt x="2068" y="21600"/>
                </a:cubicBezTo>
                <a:lnTo>
                  <a:pt x="19532" y="21600"/>
                </a:lnTo>
                <a:cubicBezTo>
                  <a:pt x="20666" y="21600"/>
                  <a:pt x="21600" y="21147"/>
                  <a:pt x="21600" y="20596"/>
                </a:cubicBezTo>
                <a:lnTo>
                  <a:pt x="21600" y="1004"/>
                </a:lnTo>
                <a:cubicBezTo>
                  <a:pt x="21600" y="453"/>
                  <a:pt x="20677" y="0"/>
                  <a:pt x="19532" y="0"/>
                </a:cubicBezTo>
                <a:lnTo>
                  <a:pt x="2068" y="0"/>
                </a:lnTo>
                <a:close/>
                <a:moveTo>
                  <a:pt x="9142" y="1350"/>
                </a:moveTo>
                <a:lnTo>
                  <a:pt x="12468" y="1350"/>
                </a:lnTo>
                <a:cubicBezTo>
                  <a:pt x="12758" y="1350"/>
                  <a:pt x="12990" y="1463"/>
                  <a:pt x="12990" y="1604"/>
                </a:cubicBezTo>
                <a:cubicBezTo>
                  <a:pt x="12990" y="1744"/>
                  <a:pt x="12758" y="1858"/>
                  <a:pt x="12468" y="1858"/>
                </a:cubicBezTo>
                <a:lnTo>
                  <a:pt x="9142" y="1858"/>
                </a:lnTo>
                <a:cubicBezTo>
                  <a:pt x="8853" y="1858"/>
                  <a:pt x="8621" y="1744"/>
                  <a:pt x="8621" y="1604"/>
                </a:cubicBezTo>
                <a:cubicBezTo>
                  <a:pt x="8621" y="1463"/>
                  <a:pt x="8853" y="1350"/>
                  <a:pt x="9142" y="1350"/>
                </a:cubicBezTo>
                <a:close/>
                <a:moveTo>
                  <a:pt x="1477" y="2927"/>
                </a:moveTo>
                <a:lnTo>
                  <a:pt x="20123" y="2927"/>
                </a:lnTo>
                <a:lnTo>
                  <a:pt x="20123" y="18985"/>
                </a:lnTo>
                <a:lnTo>
                  <a:pt x="1477" y="18985"/>
                </a:lnTo>
                <a:lnTo>
                  <a:pt x="1477" y="2927"/>
                </a:lnTo>
                <a:close/>
              </a:path>
            </a:pathLst>
          </a:cu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85" name="连接线"/>
          <p:cNvSpPr/>
          <p:nvPr/>
        </p:nvSpPr>
        <p:spPr>
          <a:xfrm>
            <a:off x="15215010" y="4225955"/>
            <a:ext cx="1275379" cy="771268"/>
          </a:xfrm>
          <a:custGeom>
            <a:avLst/>
            <a:gdLst/>
            <a:ahLst/>
            <a:cxnLst>
              <a:cxn ang="0">
                <a:pos x="wd2" y="hd2"/>
              </a:cxn>
              <a:cxn ang="5400000">
                <a:pos x="wd2" y="hd2"/>
              </a:cxn>
              <a:cxn ang="10800000">
                <a:pos x="wd2" y="hd2"/>
              </a:cxn>
              <a:cxn ang="16200000">
                <a:pos x="wd2" y="hd2"/>
              </a:cxn>
            </a:cxnLst>
            <a:rect l="0" t="0" r="r" b="b"/>
            <a:pathLst>
              <a:path w="21600" h="17551" fill="norm" stroke="1" extrusionOk="0">
                <a:moveTo>
                  <a:pt x="0" y="3476"/>
                </a:moveTo>
                <a:cubicBezTo>
                  <a:pt x="12738" y="-4049"/>
                  <a:pt x="19938" y="643"/>
                  <a:pt x="21600" y="17551"/>
                </a:cubicBezTo>
              </a:path>
            </a:pathLst>
          </a:custGeom>
          <a:ln w="25400">
            <a:solidFill>
              <a:srgbClr val="07AED5"/>
            </a:solidFill>
            <a:miter lim="400000"/>
            <a:tailEnd type="triangle"/>
          </a:ln>
        </p:spPr>
        <p:txBody>
          <a:bodyPr/>
          <a:lstStyle/>
          <a:p>
            <a:pPr/>
          </a:p>
        </p:txBody>
      </p:sp>
      <p:sp>
        <p:nvSpPr>
          <p:cNvPr id="386" name="连接线"/>
          <p:cNvSpPr/>
          <p:nvPr/>
        </p:nvSpPr>
        <p:spPr>
          <a:xfrm>
            <a:off x="10981383" y="11077625"/>
            <a:ext cx="8186230" cy="1568421"/>
          </a:xfrm>
          <a:custGeom>
            <a:avLst/>
            <a:gdLst/>
            <a:ahLst/>
            <a:cxnLst>
              <a:cxn ang="0">
                <a:pos x="wd2" y="hd2"/>
              </a:cxn>
              <a:cxn ang="5400000">
                <a:pos x="wd2" y="hd2"/>
              </a:cxn>
              <a:cxn ang="10800000">
                <a:pos x="wd2" y="hd2"/>
              </a:cxn>
              <a:cxn ang="16200000">
                <a:pos x="wd2" y="hd2"/>
              </a:cxn>
            </a:cxnLst>
            <a:rect l="0" t="0" r="r" b="b"/>
            <a:pathLst>
              <a:path w="21600" h="16218" fill="norm" stroke="1" extrusionOk="0">
                <a:moveTo>
                  <a:pt x="0" y="2082"/>
                </a:moveTo>
                <a:cubicBezTo>
                  <a:pt x="5656" y="21600"/>
                  <a:pt x="12856" y="20906"/>
                  <a:pt x="21600" y="0"/>
                </a:cubicBezTo>
              </a:path>
            </a:pathLst>
          </a:custGeom>
          <a:ln w="38100">
            <a:solidFill>
              <a:srgbClr val="1AD2C2"/>
            </a:solidFill>
            <a:miter lim="400000"/>
            <a:headEnd type="triangle"/>
          </a:ln>
        </p:spPr>
        <p:txBody>
          <a:bodyPr/>
          <a:lstStyle/>
          <a:p>
            <a:pPr/>
          </a:p>
        </p:txBody>
      </p:sp>
      <p:sp>
        <p:nvSpPr>
          <p:cNvPr id="387" name="连接线"/>
          <p:cNvSpPr/>
          <p:nvPr/>
        </p:nvSpPr>
        <p:spPr>
          <a:xfrm>
            <a:off x="16888215" y="7567880"/>
            <a:ext cx="981309" cy="8974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21600"/>
                </a:lnTo>
              </a:path>
            </a:pathLst>
          </a:custGeom>
          <a:ln w="38100">
            <a:solidFill>
              <a:srgbClr val="1AD2C2"/>
            </a:solidFill>
            <a:miter lim="400000"/>
            <a:headEnd type="triangle"/>
          </a:ln>
        </p:spPr>
        <p:txBody>
          <a:bodyPr/>
          <a:lstStyle/>
          <a:p>
            <a:pPr/>
          </a:p>
        </p:txBody>
      </p:sp>
      <p:sp>
        <p:nvSpPr>
          <p:cNvPr id="372" name="focus-plugin…"/>
          <p:cNvSpPr txBox="1"/>
          <p:nvPr/>
        </p:nvSpPr>
        <p:spPr>
          <a:xfrm>
            <a:off x="7699123" y="7549962"/>
            <a:ext cx="1943101" cy="226876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90000"/>
              </a:lnSpc>
              <a:spcBef>
                <a:spcPts val="4500"/>
              </a:spcBef>
              <a:defRPr b="1" i="1">
                <a:solidFill>
                  <a:srgbClr val="056DE8"/>
                </a:solidFill>
              </a:defRPr>
            </a:pPr>
            <a:r>
              <a:t>focus-plugin</a:t>
            </a:r>
          </a:p>
          <a:p>
            <a:pPr algn="l">
              <a:lnSpc>
                <a:spcPct val="90000"/>
              </a:lnSpc>
              <a:spcBef>
                <a:spcPts val="4500"/>
              </a:spcBef>
              <a:defRPr b="1" i="1">
                <a:solidFill>
                  <a:srgbClr val="056DE8"/>
                </a:solidFill>
              </a:defRPr>
            </a:pPr>
            <a:r>
              <a:t>sort-plugin</a:t>
            </a:r>
          </a:p>
          <a:p>
            <a:pPr algn="l">
              <a:lnSpc>
                <a:spcPct val="90000"/>
              </a:lnSpc>
              <a:spcBef>
                <a:spcPts val="4500"/>
              </a:spcBef>
              <a:defRPr b="1" i="1">
                <a:solidFill>
                  <a:srgbClr val="056DE8"/>
                </a:solidFill>
              </a:defRPr>
            </a:pPr>
            <a:r>
              <a:t>…</a:t>
            </a:r>
          </a:p>
        </p:txBody>
      </p:sp>
      <p:sp>
        <p:nvSpPr>
          <p:cNvPr id="373" name="使用模板"/>
          <p:cNvSpPr/>
          <p:nvPr/>
        </p:nvSpPr>
        <p:spPr>
          <a:xfrm>
            <a:off x="10063668" y="4145535"/>
            <a:ext cx="2286001" cy="635001"/>
          </a:xfrm>
          <a:prstGeom prst="roundRect">
            <a:avLst>
              <a:gd name="adj" fmla="val 11711"/>
            </a:avLst>
          </a:prstGeom>
          <a:ln w="50800">
            <a:solidFill>
              <a:srgbClr val="056DE8"/>
            </a:solidFill>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1800">
                <a:solidFill>
                  <a:srgbClr val="056DE8"/>
                </a:solidFill>
              </a:defRPr>
            </a:lvl1pPr>
          </a:lstStyle>
          <a:p>
            <a:pPr/>
            <a:r>
              <a:t>使用模板</a:t>
            </a:r>
          </a:p>
        </p:txBody>
      </p:sp>
      <p:grpSp>
        <p:nvGrpSpPr>
          <p:cNvPr id="376" name="成组"/>
          <p:cNvGrpSpPr/>
          <p:nvPr/>
        </p:nvGrpSpPr>
        <p:grpSpPr>
          <a:xfrm>
            <a:off x="16945974" y="8265613"/>
            <a:ext cx="5937951" cy="3894210"/>
            <a:chOff x="0" y="0"/>
            <a:chExt cx="5937949" cy="3894207"/>
          </a:xfrm>
        </p:grpSpPr>
        <p:pic>
          <p:nvPicPr>
            <p:cNvPr id="374" name="图像" descr="图像"/>
            <p:cNvPicPr>
              <a:picLocks noChangeAspect="1"/>
            </p:cNvPicPr>
            <p:nvPr/>
          </p:nvPicPr>
          <p:blipFill>
            <a:blip r:embed="rId3">
              <a:extLst/>
            </a:blip>
            <a:stretch>
              <a:fillRect/>
            </a:stretch>
          </p:blipFill>
          <p:spPr>
            <a:xfrm>
              <a:off x="3765" y="1883768"/>
              <a:ext cx="4310261" cy="2010440"/>
            </a:xfrm>
            <a:prstGeom prst="rect">
              <a:avLst/>
            </a:prstGeom>
            <a:ln w="12700" cap="flat">
              <a:noFill/>
              <a:miter lim="400000"/>
            </a:ln>
            <a:effectLst/>
          </p:spPr>
        </p:pic>
        <p:pic>
          <p:nvPicPr>
            <p:cNvPr id="375" name="图像" descr="图像"/>
            <p:cNvPicPr>
              <a:picLocks noChangeAspect="1"/>
            </p:cNvPicPr>
            <p:nvPr/>
          </p:nvPicPr>
          <p:blipFill>
            <a:blip r:embed="rId4">
              <a:extLst/>
            </a:blip>
            <a:stretch>
              <a:fillRect/>
            </a:stretch>
          </p:blipFill>
          <p:spPr>
            <a:xfrm>
              <a:off x="0" y="0"/>
              <a:ext cx="5937950" cy="1778649"/>
            </a:xfrm>
            <a:prstGeom prst="rect">
              <a:avLst/>
            </a:prstGeom>
            <a:ln w="12700" cap="flat">
              <a:noFill/>
              <a:miter lim="400000"/>
            </a:ln>
            <a:effectLst/>
          </p:spPr>
        </p:pic>
      </p:grpSp>
      <p:grpSp>
        <p:nvGrpSpPr>
          <p:cNvPr id="379" name="成组"/>
          <p:cNvGrpSpPr/>
          <p:nvPr/>
        </p:nvGrpSpPr>
        <p:grpSpPr>
          <a:xfrm>
            <a:off x="2582929" y="4951852"/>
            <a:ext cx="13703794" cy="6448850"/>
            <a:chOff x="0" y="0"/>
            <a:chExt cx="13703792" cy="6448849"/>
          </a:xfrm>
        </p:grpSpPr>
        <p:pic>
          <p:nvPicPr>
            <p:cNvPr id="377" name="图像" descr="图像"/>
            <p:cNvPicPr>
              <a:picLocks noChangeAspect="1"/>
            </p:cNvPicPr>
            <p:nvPr/>
          </p:nvPicPr>
          <p:blipFill>
            <a:blip r:embed="rId5">
              <a:extLst/>
            </a:blip>
            <a:stretch>
              <a:fillRect/>
            </a:stretch>
          </p:blipFill>
          <p:spPr>
            <a:xfrm>
              <a:off x="4547092" y="0"/>
              <a:ext cx="9156701" cy="5067300"/>
            </a:xfrm>
            <a:prstGeom prst="rect">
              <a:avLst/>
            </a:prstGeom>
            <a:ln w="25400" cap="flat">
              <a:noFill/>
              <a:miter lim="400000"/>
            </a:ln>
            <a:effectLst>
              <a:outerShdw sx="100000" sy="100000" kx="0" ky="0" algn="b" rotWithShape="0" blurRad="254000" dist="127000" dir="5400000">
                <a:srgbClr val="000000">
                  <a:alpha val="70000"/>
                </a:srgbClr>
              </a:outerShdw>
            </a:effectLst>
          </p:spPr>
        </p:pic>
        <p:pic>
          <p:nvPicPr>
            <p:cNvPr id="378" name="图像" descr="图像"/>
            <p:cNvPicPr>
              <a:picLocks noChangeAspect="1"/>
            </p:cNvPicPr>
            <p:nvPr/>
          </p:nvPicPr>
          <p:blipFill>
            <a:blip r:embed="rId6">
              <a:extLst/>
            </a:blip>
            <a:stretch>
              <a:fillRect/>
            </a:stretch>
          </p:blipFill>
          <p:spPr>
            <a:xfrm>
              <a:off x="0" y="124249"/>
              <a:ext cx="2959100" cy="6324601"/>
            </a:xfrm>
            <a:prstGeom prst="rect">
              <a:avLst/>
            </a:prstGeom>
            <a:ln w="25400" cap="flat">
              <a:noFill/>
              <a:miter lim="400000"/>
            </a:ln>
            <a:effectLst>
              <a:outerShdw sx="100000" sy="100000" kx="0" ky="0" algn="b" rotWithShape="0" blurRad="254000" dist="127000" dir="5400000">
                <a:srgbClr val="000000">
                  <a:alpha val="70000"/>
                </a:srgbClr>
              </a:outerShdw>
            </a:effectLst>
          </p:spPr>
        </p:pic>
      </p:grpSp>
      <p:sp>
        <p:nvSpPr>
          <p:cNvPr id="380" name="矩形"/>
          <p:cNvSpPr/>
          <p:nvPr/>
        </p:nvSpPr>
        <p:spPr>
          <a:xfrm>
            <a:off x="17590110" y="4916458"/>
            <a:ext cx="4968733" cy="1941442"/>
          </a:xfrm>
          <a:prstGeom prst="rect">
            <a:avLst/>
          </a:prstGeom>
          <a:ln w="635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grpSp>
        <p:nvGrpSpPr>
          <p:cNvPr id="383" name="成组"/>
          <p:cNvGrpSpPr/>
          <p:nvPr/>
        </p:nvGrpSpPr>
        <p:grpSpPr>
          <a:xfrm>
            <a:off x="4810187" y="2875402"/>
            <a:ext cx="10236201" cy="9220201"/>
            <a:chOff x="0" y="0"/>
            <a:chExt cx="10236200" cy="9220200"/>
          </a:xfrm>
        </p:grpSpPr>
        <p:pic>
          <p:nvPicPr>
            <p:cNvPr id="381" name="carbon (1).png" descr="carbon (1).png"/>
            <p:cNvPicPr>
              <a:picLocks noChangeAspect="1"/>
            </p:cNvPicPr>
            <p:nvPr/>
          </p:nvPicPr>
          <p:blipFill>
            <a:blip r:embed="rId7">
              <a:extLst/>
            </a:blip>
            <a:stretch>
              <a:fillRect/>
            </a:stretch>
          </p:blipFill>
          <p:spPr>
            <a:xfrm>
              <a:off x="0" y="0"/>
              <a:ext cx="10236200" cy="9220200"/>
            </a:xfrm>
            <a:prstGeom prst="rect">
              <a:avLst/>
            </a:prstGeom>
            <a:ln w="12700" cap="flat">
              <a:noFill/>
              <a:miter lim="400000"/>
            </a:ln>
            <a:effectLst/>
          </p:spPr>
        </p:pic>
        <p:sp>
          <p:nvSpPr>
            <p:cNvPr id="382" name="C 端渲染"/>
            <p:cNvSpPr txBox="1"/>
            <p:nvPr/>
          </p:nvSpPr>
          <p:spPr>
            <a:xfrm>
              <a:off x="7634722" y="716964"/>
              <a:ext cx="1747623" cy="673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sz="3200">
                  <a:solidFill>
                    <a:schemeClr val="accent5"/>
                  </a:solidFill>
                </a:defRPr>
              </a:lvl1pPr>
            </a:lstStyle>
            <a:p>
              <a:pPr/>
              <a:r>
                <a:t>C 端渲染</a:t>
              </a:r>
            </a:p>
          </p:txBody>
        </p:sp>
      </p:grpSp>
      <p:pic>
        <p:nvPicPr>
          <p:cNvPr id="384" name="图像" descr="图像"/>
          <p:cNvPicPr>
            <a:picLocks noChangeAspect="1"/>
          </p:cNvPicPr>
          <p:nvPr/>
        </p:nvPicPr>
        <p:blipFill>
          <a:blip r:embed="rId8">
            <a:extLst/>
          </a:blip>
          <a:stretch>
            <a:fillRect/>
          </a:stretch>
        </p:blipFill>
        <p:spPr>
          <a:xfrm>
            <a:off x="5305181" y="5672407"/>
            <a:ext cx="12204701" cy="6057901"/>
          </a:xfrm>
          <a:prstGeom prst="rect">
            <a:avLst/>
          </a:prstGeom>
          <a:ln w="25400">
            <a:miter lim="400000"/>
          </a:ln>
          <a:effectLst>
            <a:outerShdw sx="100000" sy="100000" kx="0" ky="0" algn="b" rotWithShape="0" blurRad="254000" dist="127000" dir="5400000">
              <a:srgbClr val="000000">
                <a:alpha val="70000"/>
              </a:srgbClr>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mph" nodeType="clickEffect" presetSubtype="0" presetID="26" grpId="1" fill="hold">
                                  <p:stCondLst>
                                    <p:cond delay="0"/>
                                  </p:stCondLst>
                                  <p:childTnLst>
                                    <p:animEffect filter="fade" transition="out">
                                      <p:cBhvr>
                                        <p:cTn id="6" dur="1000" fill="hold" tmFilter="0, 0; .2, .5; .8, .5; 1, 0"/>
                                        <p:tgtEl>
                                          <p:spTgt spid="366"/>
                                        </p:tgtEl>
                                      </p:cBhvr>
                                    </p:animEffect>
                                    <p:animScale>
                                      <p:cBhvr>
                                        <p:cTn id="7" dur="500" fill="hold" autoRev="1"/>
                                        <p:tgtEl>
                                          <p:spTgt spid="366"/>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376"/>
                                        </p:tgtEl>
                                        <p:attrNameLst>
                                          <p:attrName>style.visibility</p:attrName>
                                        </p:attrNameLst>
                                      </p:cBhvr>
                                      <p:to>
                                        <p:strVal val="visible"/>
                                      </p:to>
                                    </p:set>
                                    <p:animEffect filter="fade" transition="in">
                                      <p:cBhvr>
                                        <p:cTn id="12" dur="500"/>
                                        <p:tgtEl>
                                          <p:spTgt spid="376"/>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10" grpId="3" fill="hold">
                                  <p:stCondLst>
                                    <p:cond delay="0"/>
                                  </p:stCondLst>
                                  <p:iterate type="el" backwards="0">
                                    <p:tmAbs val="0"/>
                                  </p:iterate>
                                  <p:childTnLst>
                                    <p:set>
                                      <p:cBhvr>
                                        <p:cTn id="16" fill="hold"/>
                                        <p:tgtEl>
                                          <p:spTgt spid="379"/>
                                        </p:tgtEl>
                                        <p:attrNameLst>
                                          <p:attrName>style.visibility</p:attrName>
                                        </p:attrNameLst>
                                      </p:cBhvr>
                                      <p:to>
                                        <p:strVal val="visible"/>
                                      </p:to>
                                    </p:set>
                                    <p:animEffect filter="fade" transition="in">
                                      <p:cBhvr>
                                        <p:cTn id="17" dur="1000"/>
                                        <p:tgtEl>
                                          <p:spTgt spid="379"/>
                                        </p:tgtEl>
                                      </p:cBhvr>
                                    </p:animEffect>
                                  </p:childTnLst>
                                </p:cTn>
                              </p:par>
                            </p:childTnLst>
                          </p:cTn>
                        </p:par>
                      </p:childTnLst>
                    </p:cTn>
                  </p:par>
                  <p:par>
                    <p:cTn id="18" fill="hold">
                      <p:stCondLst>
                        <p:cond delay="indefinite"/>
                      </p:stCondLst>
                      <p:childTnLst>
                        <p:par>
                          <p:cTn id="19" fill="hold">
                            <p:stCondLst>
                              <p:cond delay="0"/>
                            </p:stCondLst>
                            <p:childTnLst>
                              <p:par>
                                <p:cTn id="20" presetClass="exit" nodeType="clickEffect" presetID="10" grpId="4" fill="hold">
                                  <p:stCondLst>
                                    <p:cond delay="0"/>
                                  </p:stCondLst>
                                  <p:iterate type="el" backwards="0">
                                    <p:tmAbs val="0"/>
                                  </p:iterate>
                                  <p:childTnLst>
                                    <p:animEffect filter="fade" transition="out">
                                      <p:cBhvr>
                                        <p:cTn id="21" dur="1000" fill="hold"/>
                                        <p:tgtEl>
                                          <p:spTgt spid="379"/>
                                        </p:tgtEl>
                                      </p:cBhvr>
                                    </p:animEffect>
                                    <p:set>
                                      <p:cBhvr>
                                        <p:cTn id="22" fill="hold">
                                          <p:stCondLst>
                                            <p:cond delay="999"/>
                                          </p:stCondLst>
                                        </p:cTn>
                                        <p:tgtEl>
                                          <p:spTgt spid="37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ID="10" grpId="5" fill="hold">
                                  <p:stCondLst>
                                    <p:cond delay="0"/>
                                  </p:stCondLst>
                                  <p:iterate type="el" backwards="0">
                                    <p:tmAbs val="0"/>
                                  </p:iterate>
                                  <p:childTnLst>
                                    <p:set>
                                      <p:cBhvr>
                                        <p:cTn id="26" fill="hold"/>
                                        <p:tgtEl>
                                          <p:spTgt spid="384"/>
                                        </p:tgtEl>
                                        <p:attrNameLst>
                                          <p:attrName>style.visibility</p:attrName>
                                        </p:attrNameLst>
                                      </p:cBhvr>
                                      <p:to>
                                        <p:strVal val="visible"/>
                                      </p:to>
                                    </p:set>
                                    <p:animEffect filter="fade" transition="in">
                                      <p:cBhvr>
                                        <p:cTn id="27" dur="1000"/>
                                        <p:tgtEl>
                                          <p:spTgt spid="384"/>
                                        </p:tgtEl>
                                      </p:cBhvr>
                                    </p:animEffect>
                                  </p:childTnLst>
                                </p:cTn>
                              </p:par>
                            </p:childTnLst>
                          </p:cTn>
                        </p:par>
                      </p:childTnLst>
                    </p:cTn>
                  </p:par>
                  <p:par>
                    <p:cTn id="28" fill="hold">
                      <p:stCondLst>
                        <p:cond delay="indefinite"/>
                      </p:stCondLst>
                      <p:childTnLst>
                        <p:par>
                          <p:cTn id="29" fill="hold">
                            <p:stCondLst>
                              <p:cond delay="0"/>
                            </p:stCondLst>
                            <p:childTnLst>
                              <p:par>
                                <p:cTn id="30" presetClass="exit" nodeType="clickEffect" presetID="10" grpId="6" fill="hold">
                                  <p:stCondLst>
                                    <p:cond delay="0"/>
                                  </p:stCondLst>
                                  <p:iterate type="el" backwards="0">
                                    <p:tmAbs val="0"/>
                                  </p:iterate>
                                  <p:childTnLst>
                                    <p:animEffect filter="fade" transition="out">
                                      <p:cBhvr>
                                        <p:cTn id="31" dur="1000" fill="hold"/>
                                        <p:tgtEl>
                                          <p:spTgt spid="384"/>
                                        </p:tgtEl>
                                      </p:cBhvr>
                                    </p:animEffect>
                                    <p:set>
                                      <p:cBhvr>
                                        <p:cTn id="32" fill="hold">
                                          <p:stCondLst>
                                            <p:cond delay="999"/>
                                          </p:stCondLst>
                                        </p:cTn>
                                        <p:tgtEl>
                                          <p:spTgt spid="38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Class="entr" nodeType="clickEffect" presetID="10" grpId="7" fill="hold">
                                  <p:stCondLst>
                                    <p:cond delay="0"/>
                                  </p:stCondLst>
                                  <p:iterate type="el" backwards="0">
                                    <p:tmAbs val="0"/>
                                  </p:iterate>
                                  <p:childTnLst>
                                    <p:set>
                                      <p:cBhvr>
                                        <p:cTn id="36" fill="hold"/>
                                        <p:tgtEl>
                                          <p:spTgt spid="383"/>
                                        </p:tgtEl>
                                        <p:attrNameLst>
                                          <p:attrName>style.visibility</p:attrName>
                                        </p:attrNameLst>
                                      </p:cBhvr>
                                      <p:to>
                                        <p:strVal val="visible"/>
                                      </p:to>
                                    </p:set>
                                    <p:animEffect filter="fade" transition="in">
                                      <p:cBhvr>
                                        <p:cTn id="37" dur="1000"/>
                                        <p:tgtEl>
                                          <p:spTgt spid="3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9" grpId="4"/>
      <p:bldP build="whole" bldLvl="1" animBg="1" rev="0" advAuto="0" spid="384" grpId="5"/>
      <p:bldP build="whole" bldLvl="1" animBg="1" rev="0" advAuto="0" spid="376" grpId="2"/>
      <p:bldP build="whole" bldLvl="1" animBg="1" rev="0" advAuto="0" spid="384" grpId="6"/>
      <p:bldP build="whole" bldLvl="1" animBg="1" rev="0" advAuto="0" spid="366" grpId="1"/>
      <p:bldP build="whole" bldLvl="1" animBg="1" rev="0" advAuto="0" spid="383" grpId="7"/>
      <p:bldP build="whole" bldLvl="1" animBg="1" rev="0" advAuto="0" spid="379" grpId="3"/>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91" name="成组"/>
          <p:cNvGrpSpPr/>
          <p:nvPr/>
        </p:nvGrpSpPr>
        <p:grpSpPr>
          <a:xfrm>
            <a:off x="1086010" y="1016000"/>
            <a:ext cx="4296729" cy="1422400"/>
            <a:chOff x="0" y="0"/>
            <a:chExt cx="4296728" cy="1422400"/>
          </a:xfrm>
        </p:grpSpPr>
        <p:sp>
          <p:nvSpPr>
            <p:cNvPr id="389" name="特性总结"/>
            <p:cNvSpPr txBox="1"/>
            <p:nvPr/>
          </p:nvSpPr>
          <p:spPr>
            <a:xfrm>
              <a:off x="397828" y="0"/>
              <a:ext cx="3898901" cy="1422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l">
                <a:lnSpc>
                  <a:spcPct val="90000"/>
                </a:lnSpc>
                <a:spcBef>
                  <a:spcPts val="4500"/>
                </a:spcBef>
                <a:defRPr sz="7450">
                  <a:solidFill>
                    <a:srgbClr val="056DE8"/>
                  </a:solidFill>
                  <a:latin typeface="Helvetica"/>
                  <a:ea typeface="Helvetica"/>
                  <a:cs typeface="Helvetica"/>
                  <a:sym typeface="Helvetica"/>
                </a:defRPr>
              </a:lvl1pPr>
            </a:lstStyle>
            <a:p>
              <a:pPr/>
              <a:r>
                <a:t>特性总结</a:t>
              </a:r>
            </a:p>
          </p:txBody>
        </p:sp>
        <p:sp>
          <p:nvSpPr>
            <p:cNvPr id="390" name="矩形"/>
            <p:cNvSpPr/>
            <p:nvPr/>
          </p:nvSpPr>
          <p:spPr>
            <a:xfrm>
              <a:off x="0" y="502502"/>
              <a:ext cx="111544" cy="417396"/>
            </a:xfrm>
            <a:prstGeom prst="rect">
              <a:avLst/>
            </a:prstGeom>
            <a:solidFill>
              <a:srgbClr val="056DE8"/>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sp>
        <p:nvSpPr>
          <p:cNvPr id="392" name="Good"/>
          <p:cNvSpPr txBox="1"/>
          <p:nvPr/>
        </p:nvSpPr>
        <p:spPr>
          <a:xfrm>
            <a:off x="2972249" y="3321056"/>
            <a:ext cx="1904480" cy="8665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2438400">
              <a:lnSpc>
                <a:spcPct val="180000"/>
              </a:lnSpc>
              <a:defRPr b="1" i="1" sz="5400">
                <a:solidFill>
                  <a:srgbClr val="056DE8"/>
                </a:solidFill>
                <a:latin typeface="Arial"/>
                <a:ea typeface="Arial"/>
                <a:cs typeface="Arial"/>
                <a:sym typeface="Arial"/>
              </a:defRPr>
            </a:lvl1pPr>
          </a:lstStyle>
          <a:p>
            <a:pPr/>
            <a:r>
              <a:t>Good</a:t>
            </a:r>
          </a:p>
        </p:txBody>
      </p:sp>
      <p:sp>
        <p:nvSpPr>
          <p:cNvPr id="393" name="UI 统一性、规范性…"/>
          <p:cNvSpPr txBox="1"/>
          <p:nvPr/>
        </p:nvSpPr>
        <p:spPr>
          <a:xfrm>
            <a:off x="5201024" y="3075053"/>
            <a:ext cx="9618985" cy="191737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1207293" indent="-750093" algn="l" defTabSz="2438400">
              <a:lnSpc>
                <a:spcPct val="140000"/>
              </a:lnSpc>
              <a:buClr>
                <a:srgbClr val="000000"/>
              </a:buClr>
              <a:buSzPts val="4200"/>
              <a:buFont typeface="Arial"/>
              <a:buChar char="•"/>
              <a:defRPr sz="4200">
                <a:solidFill>
                  <a:srgbClr val="000000"/>
                </a:solidFill>
                <a:latin typeface="Arial"/>
                <a:ea typeface="Arial"/>
                <a:cs typeface="Arial"/>
                <a:sym typeface="Arial"/>
              </a:defRPr>
            </a:pPr>
            <a:r>
              <a:t>UI 统一性、规范性</a:t>
            </a:r>
          </a:p>
          <a:p>
            <a:pPr lvl="1" marL="1207293" indent="-750093" algn="l" defTabSz="2438400">
              <a:lnSpc>
                <a:spcPct val="140000"/>
              </a:lnSpc>
              <a:buClr>
                <a:srgbClr val="000000"/>
              </a:buClr>
              <a:buSzPts val="4200"/>
              <a:buFont typeface="Arial"/>
              <a:buChar char="•"/>
              <a:defRPr sz="4200">
                <a:solidFill>
                  <a:srgbClr val="000000"/>
                </a:solidFill>
                <a:latin typeface="Arial"/>
                <a:ea typeface="Arial"/>
                <a:cs typeface="Arial"/>
                <a:sym typeface="Arial"/>
              </a:defRPr>
            </a:pPr>
            <a:r>
              <a:t>运营/研发 学习成本低、出错率较低</a:t>
            </a:r>
          </a:p>
        </p:txBody>
      </p:sp>
      <p:sp>
        <p:nvSpPr>
          <p:cNvPr id="394" name="微组件市场…"/>
          <p:cNvSpPr txBox="1"/>
          <p:nvPr/>
        </p:nvSpPr>
        <p:spPr>
          <a:xfrm>
            <a:off x="5173054" y="9630641"/>
            <a:ext cx="4028600" cy="177068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1207293" indent="-750093" algn="l" defTabSz="2438400">
              <a:lnSpc>
                <a:spcPct val="140000"/>
              </a:lnSpc>
              <a:buClr>
                <a:srgbClr val="000000"/>
              </a:buClr>
              <a:buSzPts val="4200"/>
              <a:buFont typeface="Arial"/>
              <a:buChar char="•"/>
              <a:defRPr spc="52" sz="4200">
                <a:solidFill>
                  <a:srgbClr val="0356E4"/>
                </a:solidFill>
              </a:defRPr>
            </a:pPr>
            <a:r>
              <a:t>微组件市场</a:t>
            </a:r>
          </a:p>
          <a:p>
            <a:pPr lvl="1" marL="1207293" indent="-750093" algn="l" defTabSz="2438400">
              <a:lnSpc>
                <a:spcPct val="140000"/>
              </a:lnSpc>
              <a:buClr>
                <a:srgbClr val="000000"/>
              </a:buClr>
              <a:buSzPts val="4200"/>
              <a:buFont typeface="Arial"/>
              <a:buChar char="•"/>
              <a:defRPr spc="52" sz="4200">
                <a:solidFill>
                  <a:schemeClr val="accent5"/>
                </a:solidFill>
              </a:defRPr>
            </a:pPr>
            <a:r>
              <a:t>WebIDE</a:t>
            </a:r>
          </a:p>
        </p:txBody>
      </p:sp>
      <p:sp>
        <p:nvSpPr>
          <p:cNvPr id="395" name="组件枚举、静态资源体积上涨不可控…"/>
          <p:cNvSpPr txBox="1"/>
          <p:nvPr/>
        </p:nvSpPr>
        <p:spPr>
          <a:xfrm>
            <a:off x="5173054" y="6029973"/>
            <a:ext cx="13056395" cy="294894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1207293" indent="-750093" algn="l" defTabSz="2438400">
              <a:lnSpc>
                <a:spcPct val="140000"/>
              </a:lnSpc>
              <a:buClr>
                <a:srgbClr val="000000"/>
              </a:buClr>
              <a:buSzPts val="4200"/>
              <a:buFont typeface="Arial"/>
              <a:buChar char="•"/>
              <a:defRPr sz="4200">
                <a:solidFill>
                  <a:srgbClr val="0356E4"/>
                </a:solidFill>
                <a:latin typeface="Arial"/>
                <a:ea typeface="Arial"/>
                <a:cs typeface="Arial"/>
                <a:sym typeface="Arial"/>
              </a:defRPr>
            </a:pPr>
            <a:r>
              <a:t>组件枚举、静态资源体积上涨不可控</a:t>
            </a:r>
          </a:p>
          <a:p>
            <a:pPr lvl="1" marL="1207293" indent="-750093" algn="l" defTabSz="2438400">
              <a:lnSpc>
                <a:spcPct val="140000"/>
              </a:lnSpc>
              <a:buClr>
                <a:srgbClr val="000000"/>
              </a:buClr>
              <a:buSzPts val="4200"/>
              <a:buFont typeface="Arial"/>
              <a:buChar char="•"/>
              <a:defRPr sz="4200">
                <a:solidFill>
                  <a:srgbClr val="0356E4"/>
                </a:solidFill>
                <a:latin typeface="Arial"/>
                <a:ea typeface="Arial"/>
                <a:cs typeface="Arial"/>
                <a:sym typeface="Arial"/>
              </a:defRPr>
            </a:pPr>
            <a:r>
              <a:t>灵活度较低，组件物料有限、无法满足个性化需求</a:t>
            </a:r>
          </a:p>
          <a:p>
            <a:pPr lvl="1" marL="1207293" indent="-750093" algn="l" defTabSz="2438400">
              <a:lnSpc>
                <a:spcPct val="140000"/>
              </a:lnSpc>
              <a:buClr>
                <a:srgbClr val="000000"/>
              </a:buClr>
              <a:buSzPts val="4200"/>
              <a:buFont typeface="Arial"/>
              <a:buChar char="•"/>
              <a:defRPr sz="4200">
                <a:solidFill>
                  <a:schemeClr val="accent5"/>
                </a:solidFill>
                <a:latin typeface="Arial"/>
                <a:ea typeface="Arial"/>
                <a:cs typeface="Arial"/>
                <a:sym typeface="Arial"/>
              </a:defRPr>
            </a:pPr>
            <a:r>
              <a:t>团队协作问题</a:t>
            </a:r>
          </a:p>
        </p:txBody>
      </p:sp>
      <p:sp>
        <p:nvSpPr>
          <p:cNvPr id="396" name="Bad"/>
          <p:cNvSpPr txBox="1"/>
          <p:nvPr/>
        </p:nvSpPr>
        <p:spPr>
          <a:xfrm>
            <a:off x="3219545" y="6176727"/>
            <a:ext cx="1409887" cy="8665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2438400">
              <a:lnSpc>
                <a:spcPct val="180000"/>
              </a:lnSpc>
              <a:defRPr b="1" i="1" sz="5400">
                <a:solidFill>
                  <a:srgbClr val="056DE8"/>
                </a:solidFill>
                <a:latin typeface="Arial"/>
                <a:ea typeface="Arial"/>
                <a:cs typeface="Arial"/>
                <a:sym typeface="Arial"/>
              </a:defRPr>
            </a:lvl1pPr>
          </a:lstStyle>
          <a:p>
            <a:pPr/>
            <a:r>
              <a:t>Bad</a:t>
            </a:r>
          </a:p>
        </p:txBody>
      </p:sp>
      <p:sp>
        <p:nvSpPr>
          <p:cNvPr id="397" name="Solution"/>
          <p:cNvSpPr txBox="1"/>
          <p:nvPr/>
        </p:nvSpPr>
        <p:spPr>
          <a:xfrm>
            <a:off x="1805959" y="9993801"/>
            <a:ext cx="2856831" cy="8665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2438400">
              <a:lnSpc>
                <a:spcPct val="180000"/>
              </a:lnSpc>
              <a:defRPr b="1" i="1" sz="5400">
                <a:solidFill>
                  <a:srgbClr val="056DE8"/>
                </a:solidFill>
                <a:latin typeface="Arial"/>
                <a:ea typeface="Arial"/>
                <a:cs typeface="Arial"/>
                <a:sym typeface="Arial"/>
              </a:defRPr>
            </a:lvl1pPr>
          </a:lstStyle>
          <a:p>
            <a:pPr/>
            <a:r>
              <a:t>Solution</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9" name="图像" descr="图像"/>
          <p:cNvPicPr>
            <a:picLocks noChangeAspect="1"/>
          </p:cNvPicPr>
          <p:nvPr/>
        </p:nvPicPr>
        <p:blipFill>
          <a:blip r:embed="rId2">
            <a:extLst/>
          </a:blip>
          <a:stretch>
            <a:fillRect/>
          </a:stretch>
        </p:blipFill>
        <p:spPr>
          <a:xfrm>
            <a:off x="736600" y="1895128"/>
            <a:ext cx="22544908" cy="10807350"/>
          </a:xfrm>
          <a:prstGeom prst="rect">
            <a:avLst/>
          </a:prstGeom>
          <a:ln w="12700">
            <a:miter lim="400000"/>
          </a:ln>
        </p:spPr>
      </p:pic>
      <p:sp>
        <p:nvSpPr>
          <p:cNvPr id="400" name="开始之前"/>
          <p:cNvSpPr txBox="1"/>
          <p:nvPr/>
        </p:nvSpPr>
        <p:spPr>
          <a:xfrm>
            <a:off x="374405" y="534915"/>
            <a:ext cx="3898901" cy="1422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ct val="90000"/>
              </a:lnSpc>
              <a:spcBef>
                <a:spcPts val="4500"/>
              </a:spcBef>
              <a:defRPr sz="7450">
                <a:solidFill>
                  <a:srgbClr val="056DE8"/>
                </a:solidFill>
                <a:latin typeface="Helvetica"/>
                <a:ea typeface="Helvetica"/>
                <a:cs typeface="Helvetica"/>
                <a:sym typeface="Helvetica"/>
              </a:defRPr>
            </a:lvl1pPr>
          </a:lstStyle>
          <a:p>
            <a:pPr/>
            <a:r>
              <a:t>开始之前</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2" name="demo.mov" descr="demo.mov"/>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811882" y="1732655"/>
            <a:ext cx="21831442" cy="11063539"/>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402"/>
                                        </p:tgtEl>
                                        <p:attrNameLst>
                                          <p:attrName>style.visibility</p:attrName>
                                        </p:attrNameLst>
                                      </p:cBhvr>
                                      <p:to>
                                        <p:strVal val="visible"/>
                                      </p:to>
                                    </p:set>
                                    <p:animEffect filter="fade" transition="in">
                                      <p:cBhvr>
                                        <p:cTn id="7" dur="500"/>
                                        <p:tgtEl>
                                          <p:spTgt spid="402"/>
                                        </p:tgtEl>
                                      </p:cBhvr>
                                    </p:animEffect>
                                  </p:childTnLst>
                                </p:cTn>
                              </p:par>
                            </p:childTnLst>
                          </p:cTn>
                        </p:par>
                        <p:par>
                          <p:cTn id="8" fill="hold">
                            <p:stCondLst>
                              <p:cond delay="500"/>
                            </p:stCondLst>
                            <p:childTnLst>
                              <p:par>
                                <p:cTn id="9" presetClass="mediacall" nodeType="afterEffect" presetSubtype="0" presetID="1" grpId="2" fill="hold">
                                  <p:stCondLst>
                                    <p:cond delay="0"/>
                                  </p:stCondLst>
                                  <p:childTnLst>
                                    <p:cmd type="call" cmd="playFrom(0.0)">
                                      <p:cBhvr>
                                        <p:cTn id="10" dur="102116" fill="hold"/>
                                        <p:tgtEl>
                                          <p:spTgt spid="402"/>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11" fill="hold" display="0">
                  <p:stCondLst>
                    <p:cond delay="indefinite"/>
                  </p:stCondLst>
                </p:cTn>
                <p:tgtEl>
                  <p:spTgt spid="402"/>
                </p:tgtEl>
              </p:cMediaNode>
            </p:video>
            <p:seq concurrent="1" prevAc="none" nextAc="seek">
              <p:cTn id="12" evtFilter="cancelBubble" nodeType="interactiveSeq" restart="whenNotActive" fill="hold">
                <p:stCondLst>
                  <p:cond delay="0" evt="onClick">
                    <p:tgtEl>
                      <p:spTgt spid="402"/>
                    </p:tgtEl>
                  </p:cond>
                </p:stCondLst>
                <p:endSync delay="0" evt="end">
                  <p:rtn val="all"/>
                </p:endSync>
                <p:childTnLst>
                  <p:par>
                    <p:cTn id="13" fill="hold">
                      <p:stCondLst>
                        <p:cond delay="0"/>
                      </p:stCondLst>
                      <p:childTnLst>
                        <p:par>
                          <p:cTn id="14" fill="hold">
                            <p:stCondLst>
                              <p:cond delay="0"/>
                            </p:stCondLst>
                            <p:childTnLst>
                              <p:par>
                                <p:cTn id="15" presetClass="mediacall" nodeType="clickEffect" presetSubtype="0" presetID="2" fill="hold">
                                  <p:stCondLst>
                                    <p:cond delay="0"/>
                                  </p:stCondLst>
                                  <p:childTnLst>
                                    <p:cmd type="call" cmd="togglePause">
                                      <p:cBhvr>
                                        <p:cTn id="16" dur="1" fill="hold"/>
                                        <p:tgtEl>
                                          <p:spTgt spid="402"/>
                                        </p:tgtEl>
                                      </p:cBhvr>
                                    </p:cmd>
                                  </p:childTnLst>
                                </p:cTn>
                              </p:par>
                            </p:childTnLst>
                          </p:cTn>
                        </p:par>
                      </p:childTnLst>
                    </p:cTn>
                  </p:par>
                </p:childTnLst>
              </p:cTn>
              <p:nextCondLst>
                <p:cond delay="0" evt="onClick">
                  <p:tgtEl>
                    <p:spTgt spid="402"/>
                  </p:tgtEl>
                </p:cond>
              </p:nextCondLst>
            </p:seq>
          </p:childTnLst>
        </p:cTn>
      </p:par>
    </p:tnLst>
    <p:bldLst>
      <p:bldP build="whole" bldLvl="1" animBg="1" rev="0" advAuto="0" spid="402" grpId="1"/>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3.2 微组件市场"/>
          <p:cNvSpPr txBox="1"/>
          <p:nvPr/>
        </p:nvSpPr>
        <p:spPr>
          <a:xfrm>
            <a:off x="1755718" y="2750903"/>
            <a:ext cx="7015982" cy="224414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90000"/>
              </a:lnSpc>
              <a:spcBef>
                <a:spcPts val="4500"/>
              </a:spcBef>
              <a:defRPr sz="8150">
                <a:solidFill>
                  <a:srgbClr val="FFFFFF"/>
                </a:solidFill>
                <a:latin typeface="Helvetica"/>
                <a:ea typeface="Helvetica"/>
                <a:cs typeface="Helvetica"/>
                <a:sym typeface="Helvetica"/>
              </a:defRPr>
            </a:pPr>
            <a:r>
              <a:t>3.2 微组件市场</a:t>
            </a:r>
          </a:p>
          <a:p>
            <a:pPr algn="l">
              <a:defRPr>
                <a:solidFill>
                  <a:srgbClr val="FFFFFF"/>
                </a:solidFill>
              </a:defRPr>
            </a:pPr>
          </a:p>
        </p:txBody>
      </p:sp>
      <p:sp>
        <p:nvSpPr>
          <p:cNvPr id="405" name="可视化的组件管理平台…"/>
          <p:cNvSpPr txBox="1"/>
          <p:nvPr/>
        </p:nvSpPr>
        <p:spPr>
          <a:xfrm>
            <a:off x="3544458" y="4807610"/>
            <a:ext cx="6459424" cy="410078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254000" indent="-254000" algn="l">
              <a:lnSpc>
                <a:spcPct val="140000"/>
              </a:lnSpc>
              <a:spcBef>
                <a:spcPts val="200"/>
              </a:spcBef>
              <a:buSzPct val="100000"/>
              <a:buChar char="❖"/>
              <a:defRPr sz="3200">
                <a:solidFill>
                  <a:srgbClr val="FFFFFF"/>
                </a:solidFill>
              </a:defRPr>
            </a:pPr>
            <a:r>
              <a:t>可视化的组件管理平台 </a:t>
            </a:r>
          </a:p>
          <a:p>
            <a:pPr marL="254000" indent="-254000" algn="l">
              <a:lnSpc>
                <a:spcPct val="140000"/>
              </a:lnSpc>
              <a:spcBef>
                <a:spcPts val="200"/>
              </a:spcBef>
              <a:buSzPct val="100000"/>
              <a:buChar char="❖"/>
              <a:defRPr sz="3200">
                <a:solidFill>
                  <a:srgbClr val="FFFFFF"/>
                </a:solidFill>
              </a:defRPr>
            </a:pPr>
            <a:r>
              <a:t>微组件是什么</a:t>
            </a:r>
          </a:p>
          <a:p>
            <a:pPr marL="254000" indent="-254000" algn="l">
              <a:lnSpc>
                <a:spcPct val="140000"/>
              </a:lnSpc>
              <a:spcBef>
                <a:spcPts val="200"/>
              </a:spcBef>
              <a:buSzPct val="100000"/>
              <a:buChar char="❖"/>
              <a:defRPr sz="3200">
                <a:solidFill>
                  <a:srgbClr val="FFFFFF"/>
                </a:solidFill>
              </a:defRPr>
            </a:pPr>
            <a:r>
              <a:t>微前端相关技术</a:t>
            </a:r>
          </a:p>
          <a:p>
            <a:pPr algn="l">
              <a:defRPr sz="3200">
                <a:solidFill>
                  <a:srgbClr val="FFFFFF"/>
                </a:solidFill>
              </a:defRPr>
            </a:pPr>
            <a:r>
              <a:t>  1. Qiankun/Garfish</a:t>
            </a:r>
          </a:p>
          <a:p>
            <a:pPr algn="l">
              <a:defRPr sz="3200">
                <a:solidFill>
                  <a:srgbClr val="FFFFFF"/>
                </a:solidFill>
              </a:defRPr>
            </a:pPr>
            <a:r>
              <a:t>  2. ModuleFederation</a:t>
            </a:r>
          </a:p>
          <a:p>
            <a:pPr algn="l">
              <a:defRPr sz="3200">
                <a:solidFill>
                  <a:srgbClr val="FFFFFF"/>
                </a:solidFill>
              </a:defRPr>
            </a:pPr>
            <a:r>
              <a:t>  3. 再谈模块化 - 组件市场落地方案</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09" name="成组"/>
          <p:cNvGrpSpPr/>
          <p:nvPr/>
        </p:nvGrpSpPr>
        <p:grpSpPr>
          <a:xfrm>
            <a:off x="645797" y="1101811"/>
            <a:ext cx="1655130" cy="1270001"/>
            <a:chOff x="0" y="0"/>
            <a:chExt cx="1655128" cy="1270000"/>
          </a:xfrm>
        </p:grpSpPr>
        <p:sp>
          <p:nvSpPr>
            <p:cNvPr id="407" name="窥探-微组件市场"/>
            <p:cNvSpPr/>
            <p:nvPr/>
          </p:nvSpPr>
          <p:spPr>
            <a:xfrm>
              <a:off x="385128" y="0"/>
              <a:ext cx="1270001"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l">
                <a:lnSpc>
                  <a:spcPct val="90000"/>
                </a:lnSpc>
                <a:spcBef>
                  <a:spcPts val="4500"/>
                </a:spcBef>
                <a:defRPr sz="7450">
                  <a:solidFill>
                    <a:srgbClr val="056DE8"/>
                  </a:solidFill>
                </a:defRPr>
              </a:lvl1pPr>
            </a:lstStyle>
            <a:p>
              <a:pPr/>
              <a:r>
                <a:t>窥探-微组件市场</a:t>
              </a:r>
            </a:p>
          </p:txBody>
        </p:sp>
        <p:sp>
          <p:nvSpPr>
            <p:cNvPr id="408" name="矩形"/>
            <p:cNvSpPr/>
            <p:nvPr/>
          </p:nvSpPr>
          <p:spPr>
            <a:xfrm>
              <a:off x="0" y="502502"/>
              <a:ext cx="111544" cy="417396"/>
            </a:xfrm>
            <a:prstGeom prst="rect">
              <a:avLst/>
            </a:prstGeom>
            <a:solidFill>
              <a:srgbClr val="056DE8"/>
            </a:solidFill>
            <a:ln w="12700" cap="flat">
              <a:noFill/>
              <a:miter lim="400000"/>
            </a:ln>
            <a:effectLst/>
          </p:spPr>
          <p:txBody>
            <a:bodyPr wrap="square" lIns="50800" tIns="50800" rIns="50800" bIns="50800" numCol="1" anchor="ctr">
              <a:noAutofit/>
            </a:bodyPr>
            <a:lstStyle/>
            <a:p>
              <a:pPr defTabSz="825500">
                <a:defRPr sz="3200">
                  <a:solidFill>
                    <a:srgbClr val="FFFFFF"/>
                  </a:solidFill>
                </a:defRPr>
              </a:pPr>
            </a:p>
          </p:txBody>
        </p:sp>
      </p:grpSp>
      <p:grpSp>
        <p:nvGrpSpPr>
          <p:cNvPr id="412" name="成组"/>
          <p:cNvGrpSpPr/>
          <p:nvPr/>
        </p:nvGrpSpPr>
        <p:grpSpPr>
          <a:xfrm>
            <a:off x="1672859" y="3731631"/>
            <a:ext cx="10593786" cy="6698410"/>
            <a:chOff x="0" y="72278"/>
            <a:chExt cx="10593784" cy="6698408"/>
          </a:xfrm>
        </p:grpSpPr>
        <p:pic>
          <p:nvPicPr>
            <p:cNvPr id="410" name="图像" descr="图像"/>
            <p:cNvPicPr>
              <a:picLocks noChangeAspect="1"/>
            </p:cNvPicPr>
            <p:nvPr/>
          </p:nvPicPr>
          <p:blipFill>
            <a:blip r:embed="rId2">
              <a:extLst/>
            </a:blip>
            <a:srcRect l="0" t="0" r="0" b="2825"/>
            <a:stretch>
              <a:fillRect/>
            </a:stretch>
          </p:blipFill>
          <p:spPr>
            <a:xfrm>
              <a:off x="0" y="72278"/>
              <a:ext cx="10593623" cy="6075955"/>
            </a:xfrm>
            <a:prstGeom prst="rect">
              <a:avLst/>
            </a:prstGeom>
            <a:ln w="12700" cap="flat">
              <a:noFill/>
              <a:miter lim="400000"/>
            </a:ln>
            <a:effectLst/>
          </p:spPr>
        </p:pic>
        <p:sp>
          <p:nvSpPr>
            <p:cNvPr id="411" name="Caption"/>
            <p:cNvSpPr/>
            <p:nvPr/>
          </p:nvSpPr>
          <p:spPr>
            <a:xfrm>
              <a:off x="0" y="6249987"/>
              <a:ext cx="10593785" cy="520701"/>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r>
                <a:t>微组件列表</a:t>
              </a:r>
            </a:p>
          </p:txBody>
        </p:sp>
      </p:grpSp>
      <p:grpSp>
        <p:nvGrpSpPr>
          <p:cNvPr id="415" name="成组"/>
          <p:cNvGrpSpPr/>
          <p:nvPr/>
        </p:nvGrpSpPr>
        <p:grpSpPr>
          <a:xfrm>
            <a:off x="14976419" y="4378873"/>
            <a:ext cx="8764985" cy="5156201"/>
            <a:chOff x="0" y="0"/>
            <a:chExt cx="8764984" cy="5156199"/>
          </a:xfrm>
        </p:grpSpPr>
        <p:pic>
          <p:nvPicPr>
            <p:cNvPr id="413" name="图像" descr="图像"/>
            <p:cNvPicPr>
              <a:picLocks noChangeAspect="1"/>
            </p:cNvPicPr>
            <p:nvPr/>
          </p:nvPicPr>
          <p:blipFill>
            <a:blip r:embed="rId3">
              <a:extLst/>
            </a:blip>
            <a:srcRect l="0" t="0" r="23655" b="0"/>
            <a:stretch>
              <a:fillRect/>
            </a:stretch>
          </p:blipFill>
          <p:spPr>
            <a:xfrm>
              <a:off x="0" y="0"/>
              <a:ext cx="8764914" cy="4533900"/>
            </a:xfrm>
            <a:prstGeom prst="rect">
              <a:avLst/>
            </a:prstGeom>
            <a:ln w="12700" cap="flat">
              <a:noFill/>
              <a:miter lim="400000"/>
            </a:ln>
            <a:effectLst/>
          </p:spPr>
        </p:pic>
        <p:sp>
          <p:nvSpPr>
            <p:cNvPr id="414" name="Caption"/>
            <p:cNvSpPr/>
            <p:nvPr/>
          </p:nvSpPr>
          <p:spPr>
            <a:xfrm>
              <a:off x="0" y="4635500"/>
              <a:ext cx="8764985" cy="520700"/>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p>
              <a:pPr/>
              <a:r>
                <a:t>组件版本</a:t>
              </a:r>
            </a:p>
          </p:txBody>
        </p:sp>
      </p:grpSp>
      <p:sp>
        <p:nvSpPr>
          <p:cNvPr id="416" name="箭头"/>
          <p:cNvSpPr/>
          <p:nvPr/>
        </p:nvSpPr>
        <p:spPr>
          <a:xfrm>
            <a:off x="13623725" y="6766443"/>
            <a:ext cx="694149" cy="617827"/>
          </a:xfrm>
          <a:prstGeom prst="rightArrow">
            <a:avLst>
              <a:gd name="adj1" fmla="val 29666"/>
              <a:gd name="adj2" fmla="val 45380"/>
            </a:avLst>
          </a:prstGeom>
          <a:ln w="25400">
            <a:solidFill>
              <a:srgbClr val="929292"/>
            </a:solidFill>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417" name="查看版本"/>
          <p:cNvSpPr txBox="1"/>
          <p:nvPr/>
        </p:nvSpPr>
        <p:spPr>
          <a:xfrm>
            <a:off x="13306274" y="5970179"/>
            <a:ext cx="1333501"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查看版本</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9" name="打包： 源码打包，external 公共依赖…"/>
          <p:cNvSpPr txBox="1"/>
          <p:nvPr/>
        </p:nvSpPr>
        <p:spPr>
          <a:xfrm>
            <a:off x="1171357" y="2803675"/>
            <a:ext cx="9916419" cy="40503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1207293" indent="-750093" algn="l" defTabSz="2438400">
              <a:lnSpc>
                <a:spcPct val="140000"/>
              </a:lnSpc>
              <a:buClr>
                <a:srgbClr val="000000"/>
              </a:buClr>
              <a:buSzPts val="4200"/>
              <a:buFont typeface="Arial"/>
              <a:buChar char="•"/>
              <a:defRPr sz="4200">
                <a:solidFill>
                  <a:srgbClr val="000000"/>
                </a:solidFill>
                <a:latin typeface="Arial"/>
                <a:ea typeface="Arial"/>
                <a:cs typeface="Arial"/>
                <a:sym typeface="Arial"/>
              </a:defRPr>
            </a:pPr>
            <a:r>
              <a:t>打包： 源码打包，external 公共依赖</a:t>
            </a:r>
          </a:p>
          <a:p>
            <a:pPr lvl="1" marL="1207293" indent="-750093" algn="l" defTabSz="2438400">
              <a:lnSpc>
                <a:spcPct val="140000"/>
              </a:lnSpc>
              <a:buClr>
                <a:srgbClr val="000000"/>
              </a:buClr>
              <a:buSzPts val="4200"/>
              <a:buFont typeface="Arial"/>
              <a:buChar char="•"/>
              <a:defRPr sz="4200">
                <a:solidFill>
                  <a:srgbClr val="000000"/>
                </a:solidFill>
                <a:latin typeface="Arial"/>
                <a:ea typeface="Arial"/>
                <a:cs typeface="Arial"/>
                <a:sym typeface="Arial"/>
              </a:defRPr>
            </a:pPr>
            <a:r>
              <a:t>上传：bundle 上传 CDN</a:t>
            </a:r>
          </a:p>
          <a:p>
            <a:pPr lvl="1" marL="1207293" indent="-750093" algn="l" defTabSz="2438400">
              <a:lnSpc>
                <a:spcPct val="140000"/>
              </a:lnSpc>
              <a:buClr>
                <a:srgbClr val="000000"/>
              </a:buClr>
              <a:buSzPts val="4200"/>
              <a:buFont typeface="Arial"/>
              <a:buChar char="•"/>
              <a:defRPr sz="4200">
                <a:solidFill>
                  <a:srgbClr val="000000"/>
                </a:solidFill>
                <a:latin typeface="Arial"/>
                <a:ea typeface="Arial"/>
                <a:cs typeface="Arial"/>
                <a:sym typeface="Arial"/>
              </a:defRPr>
            </a:pPr>
            <a:r>
              <a:t>加载：合适的时机请求 JS 资源</a:t>
            </a:r>
          </a:p>
          <a:p>
            <a:pPr lvl="1" marL="1207293" indent="-750093" algn="l" defTabSz="2438400">
              <a:lnSpc>
                <a:spcPct val="140000"/>
              </a:lnSpc>
              <a:buClr>
                <a:srgbClr val="000000"/>
              </a:buClr>
              <a:buSzPts val="4200"/>
              <a:buFont typeface="Arial"/>
              <a:buChar char="•"/>
              <a:defRPr sz="4200">
                <a:solidFill>
                  <a:srgbClr val="000000"/>
                </a:solidFill>
                <a:latin typeface="Arial"/>
                <a:ea typeface="Arial"/>
                <a:cs typeface="Arial"/>
                <a:sym typeface="Arial"/>
              </a:defRPr>
            </a:pPr>
            <a:r>
              <a:t>执行：执行脚本</a:t>
            </a:r>
          </a:p>
        </p:txBody>
      </p:sp>
      <p:grpSp>
        <p:nvGrpSpPr>
          <p:cNvPr id="422" name="成组"/>
          <p:cNvGrpSpPr/>
          <p:nvPr/>
        </p:nvGrpSpPr>
        <p:grpSpPr>
          <a:xfrm>
            <a:off x="1086010" y="1016000"/>
            <a:ext cx="1642429" cy="1270000"/>
            <a:chOff x="0" y="0"/>
            <a:chExt cx="1642428" cy="1270000"/>
          </a:xfrm>
        </p:grpSpPr>
        <p:sp>
          <p:nvSpPr>
            <p:cNvPr id="420" name="运行时渲染-再谈模块化"/>
            <p:cNvSpPr/>
            <p:nvPr/>
          </p:nvSpPr>
          <p:spPr>
            <a:xfrm>
              <a:off x="372428" y="0"/>
              <a:ext cx="1270001"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l">
                <a:lnSpc>
                  <a:spcPct val="90000"/>
                </a:lnSpc>
                <a:spcBef>
                  <a:spcPts val="4500"/>
                </a:spcBef>
                <a:defRPr sz="7450">
                  <a:solidFill>
                    <a:srgbClr val="056DE8"/>
                  </a:solidFill>
                  <a:latin typeface="Helvetica"/>
                  <a:ea typeface="Helvetica"/>
                  <a:cs typeface="Helvetica"/>
                  <a:sym typeface="Helvetica"/>
                </a:defRPr>
              </a:lvl1pPr>
            </a:lstStyle>
            <a:p>
              <a:pPr/>
              <a:r>
                <a:t>运行时渲染-再谈模块化</a:t>
              </a:r>
            </a:p>
          </p:txBody>
        </p:sp>
        <p:sp>
          <p:nvSpPr>
            <p:cNvPr id="421" name="矩形"/>
            <p:cNvSpPr/>
            <p:nvPr/>
          </p:nvSpPr>
          <p:spPr>
            <a:xfrm>
              <a:off x="0" y="502502"/>
              <a:ext cx="111544" cy="417396"/>
            </a:xfrm>
            <a:prstGeom prst="rect">
              <a:avLst/>
            </a:prstGeom>
            <a:solidFill>
              <a:srgbClr val="056DE8"/>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pic>
        <p:nvPicPr>
          <p:cNvPr id="423" name="carbon (8).png" descr="carbon (8).png"/>
          <p:cNvPicPr>
            <a:picLocks noChangeAspect="1"/>
          </p:cNvPicPr>
          <p:nvPr/>
        </p:nvPicPr>
        <p:blipFill>
          <a:blip r:embed="rId2">
            <a:extLst/>
          </a:blip>
          <a:stretch>
            <a:fillRect/>
          </a:stretch>
        </p:blipFill>
        <p:spPr>
          <a:xfrm>
            <a:off x="13554302" y="2552178"/>
            <a:ext cx="9300370" cy="4553306"/>
          </a:xfrm>
          <a:prstGeom prst="rect">
            <a:avLst/>
          </a:prstGeom>
          <a:ln w="12700">
            <a:miter lim="400000"/>
          </a:ln>
        </p:spPr>
      </p:pic>
      <p:pic>
        <p:nvPicPr>
          <p:cNvPr id="424" name="carbon (10).png" descr="carbon (10).png"/>
          <p:cNvPicPr>
            <a:picLocks noChangeAspect="1"/>
          </p:cNvPicPr>
          <p:nvPr/>
        </p:nvPicPr>
        <p:blipFill>
          <a:blip r:embed="rId3">
            <a:extLst/>
          </a:blip>
          <a:srcRect l="0" t="9401" r="0" b="0"/>
          <a:stretch>
            <a:fillRect/>
          </a:stretch>
        </p:blipFill>
        <p:spPr>
          <a:xfrm>
            <a:off x="13554302" y="7374155"/>
            <a:ext cx="9300448" cy="5661235"/>
          </a:xfrm>
          <a:prstGeom prst="rect">
            <a:avLst/>
          </a:prstGeom>
          <a:ln w="12700">
            <a:miter lim="400000"/>
          </a:ln>
        </p:spPr>
      </p:pic>
      <p:sp>
        <p:nvSpPr>
          <p:cNvPr id="425" name="使用 cjs 方式的巧思："/>
          <p:cNvSpPr txBox="1"/>
          <p:nvPr/>
        </p:nvSpPr>
        <p:spPr>
          <a:xfrm>
            <a:off x="1395284" y="8083484"/>
            <a:ext cx="6074868"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90000"/>
              </a:lnSpc>
              <a:spcBef>
                <a:spcPts val="4500"/>
              </a:spcBef>
              <a:defRPr sz="4800">
                <a:solidFill>
                  <a:srgbClr val="056DE8"/>
                </a:solidFill>
                <a:latin typeface="Helvetica"/>
                <a:ea typeface="Helvetica"/>
                <a:cs typeface="Helvetica"/>
                <a:sym typeface="Helvetica"/>
              </a:defRPr>
            </a:lvl1pPr>
          </a:lstStyle>
          <a:p>
            <a:pPr/>
            <a:r>
              <a:t>使用 cjs 方式的巧思：</a:t>
            </a:r>
          </a:p>
        </p:txBody>
      </p:sp>
      <p:sp>
        <p:nvSpPr>
          <p:cNvPr id="426" name="fake cjs 产物…"/>
          <p:cNvSpPr txBox="1"/>
          <p:nvPr/>
        </p:nvSpPr>
        <p:spPr>
          <a:xfrm>
            <a:off x="1410979" y="9530495"/>
            <a:ext cx="10745950" cy="298384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1207293" indent="-750093" algn="l" defTabSz="2438400">
              <a:lnSpc>
                <a:spcPct val="140000"/>
              </a:lnSpc>
              <a:buClr>
                <a:srgbClr val="000000"/>
              </a:buClr>
              <a:buSzPts val="4200"/>
              <a:buFont typeface="Arial"/>
              <a:buChar char="•"/>
              <a:defRPr sz="4200">
                <a:solidFill>
                  <a:srgbClr val="000000"/>
                </a:solidFill>
                <a:latin typeface="Arial"/>
                <a:ea typeface="Arial"/>
                <a:cs typeface="Arial"/>
                <a:sym typeface="Arial"/>
              </a:defRPr>
            </a:pPr>
            <a:r>
              <a:t>fake cjs 产物</a:t>
            </a:r>
          </a:p>
          <a:p>
            <a:pPr lvl="1" marL="1207293" indent="-750093" algn="l" defTabSz="2438400">
              <a:lnSpc>
                <a:spcPct val="140000"/>
              </a:lnSpc>
              <a:buClr>
                <a:srgbClr val="000000"/>
              </a:buClr>
              <a:buSzPts val="4200"/>
              <a:buFont typeface="Arial"/>
              <a:buChar char="•"/>
              <a:defRPr sz="4200">
                <a:solidFill>
                  <a:srgbClr val="000000"/>
                </a:solidFill>
                <a:latin typeface="Arial"/>
                <a:ea typeface="Arial"/>
                <a:cs typeface="Arial"/>
                <a:sym typeface="Arial"/>
              </a:defRPr>
            </a:pPr>
            <a:r>
              <a:t>new Function 挂载 fakeModule</a:t>
            </a:r>
          </a:p>
          <a:p>
            <a:pPr lvl="1" marL="1207293" indent="-750093" algn="l" defTabSz="2438400">
              <a:lnSpc>
                <a:spcPct val="140000"/>
              </a:lnSpc>
              <a:buClr>
                <a:srgbClr val="000000"/>
              </a:buClr>
              <a:buSzPts val="4200"/>
              <a:buFont typeface="Arial"/>
              <a:buChar char="•"/>
              <a:defRPr sz="4200">
                <a:solidFill>
                  <a:srgbClr val="000000"/>
                </a:solidFill>
                <a:latin typeface="Arial"/>
                <a:ea typeface="Arial"/>
                <a:cs typeface="Arial"/>
                <a:sym typeface="Arial"/>
              </a:defRPr>
            </a:pPr>
            <a:r>
              <a:t>基于运行时，将依赖项作为 require 注入</a:t>
            </a:r>
          </a:p>
        </p:txBody>
      </p:sp>
      <p:sp>
        <p:nvSpPr>
          <p:cNvPr id="427" name="进一步分析 Webpack 的模块机制">
            <a:hlinkClick r:id="rId4" invalidUrl="" action="" tgtFrame="" tooltip="" history="1" highlightClick="0" endSnd="0"/>
          </p:cNvPr>
          <p:cNvSpPr txBox="1"/>
          <p:nvPr/>
        </p:nvSpPr>
        <p:spPr>
          <a:xfrm>
            <a:off x="2507837" y="12792420"/>
            <a:ext cx="3849763"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spcBef>
                <a:spcPts val="1800"/>
              </a:spcBef>
              <a:defRPr sz="2000">
                <a:solidFill>
                  <a:srgbClr val="454D64"/>
                </a:solidFill>
                <a:latin typeface="Helvetica"/>
                <a:ea typeface="Helvetica"/>
                <a:cs typeface="Helvetica"/>
                <a:sym typeface="Helvetica"/>
              </a:defRPr>
            </a:lvl1pPr>
          </a:lstStyle>
          <a:p>
            <a:pPr/>
            <a:r>
              <a:t>进一步分析 Webpack 的模块机制</a:t>
            </a:r>
          </a:p>
        </p:txBody>
      </p:sp>
      <p:pic>
        <p:nvPicPr>
          <p:cNvPr id="428" name="图像" descr="图像"/>
          <p:cNvPicPr>
            <a:picLocks noChangeAspect="1"/>
          </p:cNvPicPr>
          <p:nvPr/>
        </p:nvPicPr>
        <p:blipFill>
          <a:blip r:embed="rId5">
            <a:extLst/>
          </a:blip>
          <a:stretch>
            <a:fillRect/>
          </a:stretch>
        </p:blipFill>
        <p:spPr>
          <a:xfrm>
            <a:off x="1940525" y="3251730"/>
            <a:ext cx="7804341" cy="7632037"/>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428"/>
                                        </p:tgtEl>
                                        <p:attrNameLst>
                                          <p:attrName>style.visibility</p:attrName>
                                        </p:attrNameLst>
                                      </p:cBhvr>
                                      <p:to>
                                        <p:strVal val="visible"/>
                                      </p:to>
                                    </p:set>
                                    <p:animEffect filter="fade" transition="in">
                                      <p:cBhvr>
                                        <p:cTn id="7" dur="500"/>
                                        <p:tgtEl>
                                          <p:spTgt spid="4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28" grpId="1"/>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0" name="图像" descr="图像"/>
          <p:cNvPicPr>
            <a:picLocks noChangeAspect="1"/>
          </p:cNvPicPr>
          <p:nvPr/>
        </p:nvPicPr>
        <p:blipFill>
          <a:blip r:embed="rId2">
            <a:extLst/>
          </a:blip>
          <a:stretch>
            <a:fillRect/>
          </a:stretch>
        </p:blipFill>
        <p:spPr>
          <a:xfrm>
            <a:off x="3771348" y="3615846"/>
            <a:ext cx="3898901" cy="3898901"/>
          </a:xfrm>
          <a:prstGeom prst="rect">
            <a:avLst/>
          </a:prstGeom>
          <a:ln w="12700">
            <a:miter lim="400000"/>
          </a:ln>
        </p:spPr>
      </p:pic>
      <p:sp>
        <p:nvSpPr>
          <p:cNvPr id="431" name="Qiankun"/>
          <p:cNvSpPr txBox="1"/>
          <p:nvPr/>
        </p:nvSpPr>
        <p:spPr>
          <a:xfrm>
            <a:off x="4123225" y="8174658"/>
            <a:ext cx="3638341" cy="1231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90000"/>
              </a:lnSpc>
              <a:spcBef>
                <a:spcPts val="4500"/>
              </a:spcBef>
              <a:defRPr sz="7450">
                <a:solidFill>
                  <a:srgbClr val="056DE8"/>
                </a:solidFill>
                <a:latin typeface="Helvetica"/>
                <a:ea typeface="Helvetica"/>
                <a:cs typeface="Helvetica"/>
                <a:sym typeface="Helvetica"/>
              </a:defRPr>
            </a:lvl1pPr>
          </a:lstStyle>
          <a:p>
            <a:pPr/>
            <a:r>
              <a:t>Qiankun</a:t>
            </a:r>
          </a:p>
        </p:txBody>
      </p:sp>
      <p:pic>
        <p:nvPicPr>
          <p:cNvPr id="432" name="图像" descr="图像"/>
          <p:cNvPicPr>
            <a:picLocks noChangeAspect="1"/>
          </p:cNvPicPr>
          <p:nvPr/>
        </p:nvPicPr>
        <p:blipFill>
          <a:blip r:embed="rId3">
            <a:extLst/>
          </a:blip>
          <a:srcRect l="2180" t="0" r="67782" b="0"/>
          <a:stretch>
            <a:fillRect/>
          </a:stretch>
        </p:blipFill>
        <p:spPr>
          <a:xfrm>
            <a:off x="14292645" y="2711293"/>
            <a:ext cx="5766533" cy="5332832"/>
          </a:xfrm>
          <a:prstGeom prst="rect">
            <a:avLst/>
          </a:prstGeom>
          <a:ln w="12700">
            <a:miter lim="400000"/>
          </a:ln>
        </p:spPr>
      </p:pic>
      <p:sp>
        <p:nvSpPr>
          <p:cNvPr id="433" name="Garfish"/>
          <p:cNvSpPr txBox="1"/>
          <p:nvPr/>
        </p:nvSpPr>
        <p:spPr>
          <a:xfrm>
            <a:off x="16025876" y="8370433"/>
            <a:ext cx="3163879" cy="1231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90000"/>
              </a:lnSpc>
              <a:spcBef>
                <a:spcPts val="4500"/>
              </a:spcBef>
              <a:defRPr sz="7450">
                <a:solidFill>
                  <a:srgbClr val="056DE8"/>
                </a:solidFill>
                <a:latin typeface="Helvetica"/>
                <a:ea typeface="Helvetica"/>
                <a:cs typeface="Helvetica"/>
                <a:sym typeface="Helvetica"/>
              </a:defRPr>
            </a:lvl1pPr>
          </a:lstStyle>
          <a:p>
            <a:pPr/>
            <a:r>
              <a:t>Garfish</a:t>
            </a:r>
          </a:p>
        </p:txBody>
      </p:sp>
      <p:sp>
        <p:nvSpPr>
          <p:cNvPr id="434" name="vs"/>
          <p:cNvSpPr txBox="1"/>
          <p:nvPr/>
        </p:nvSpPr>
        <p:spPr>
          <a:xfrm>
            <a:off x="11404845" y="5940864"/>
            <a:ext cx="1323322" cy="1231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90000"/>
              </a:lnSpc>
              <a:spcBef>
                <a:spcPts val="4500"/>
              </a:spcBef>
              <a:defRPr sz="7450">
                <a:solidFill>
                  <a:srgbClr val="056DE8"/>
                </a:solidFill>
                <a:latin typeface="Helvetica"/>
                <a:ea typeface="Helvetica"/>
                <a:cs typeface="Helvetica"/>
                <a:sym typeface="Helvetica"/>
              </a:defRPr>
            </a:lvl1pPr>
          </a:lstStyle>
          <a:p>
            <a:pPr/>
            <a:r>
              <a:t>vs </a:t>
            </a:r>
          </a:p>
        </p:txBody>
      </p:sp>
      <p:grpSp>
        <p:nvGrpSpPr>
          <p:cNvPr id="437" name="成组"/>
          <p:cNvGrpSpPr/>
          <p:nvPr/>
        </p:nvGrpSpPr>
        <p:grpSpPr>
          <a:xfrm>
            <a:off x="645797" y="1101811"/>
            <a:ext cx="7122480" cy="1422401"/>
            <a:chOff x="0" y="0"/>
            <a:chExt cx="7122478" cy="1422400"/>
          </a:xfrm>
        </p:grpSpPr>
        <p:sp>
          <p:nvSpPr>
            <p:cNvPr id="435" name="主流微前端方案"/>
            <p:cNvSpPr txBox="1"/>
            <p:nvPr/>
          </p:nvSpPr>
          <p:spPr>
            <a:xfrm>
              <a:off x="385128" y="0"/>
              <a:ext cx="6737351" cy="1422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l">
                <a:lnSpc>
                  <a:spcPct val="90000"/>
                </a:lnSpc>
                <a:spcBef>
                  <a:spcPts val="4500"/>
                </a:spcBef>
                <a:defRPr sz="7450">
                  <a:solidFill>
                    <a:srgbClr val="056DE8"/>
                  </a:solidFill>
                </a:defRPr>
              </a:lvl1pPr>
            </a:lstStyle>
            <a:p>
              <a:pPr/>
              <a:r>
                <a:t>主流微前端方案</a:t>
              </a:r>
            </a:p>
          </p:txBody>
        </p:sp>
        <p:sp>
          <p:nvSpPr>
            <p:cNvPr id="436" name="矩形"/>
            <p:cNvSpPr/>
            <p:nvPr/>
          </p:nvSpPr>
          <p:spPr>
            <a:xfrm>
              <a:off x="0" y="502502"/>
              <a:ext cx="111544" cy="417396"/>
            </a:xfrm>
            <a:prstGeom prst="rect">
              <a:avLst/>
            </a:prstGeom>
            <a:solidFill>
              <a:srgbClr val="056DE8"/>
            </a:solidFill>
            <a:ln w="12700" cap="flat">
              <a:noFill/>
              <a:miter lim="400000"/>
            </a:ln>
            <a:effectLst/>
          </p:spPr>
          <p:txBody>
            <a:bodyPr wrap="square" lIns="50800" tIns="50800" rIns="50800" bIns="50800" numCol="1" anchor="ctr">
              <a:noAutofit/>
            </a:bodyPr>
            <a:lstStyle/>
            <a:p>
              <a:pPr defTabSz="825500">
                <a:defRPr sz="3200">
                  <a:solidFill>
                    <a:srgbClr val="FFFFFF"/>
                  </a:solidFill>
                </a:defRPr>
              </a:pPr>
            </a:p>
          </p:txBody>
        </p:sp>
      </p:gr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91" name="成组"/>
          <p:cNvGrpSpPr/>
          <p:nvPr/>
        </p:nvGrpSpPr>
        <p:grpSpPr>
          <a:xfrm>
            <a:off x="1086010" y="1016000"/>
            <a:ext cx="2391729" cy="1422400"/>
            <a:chOff x="0" y="0"/>
            <a:chExt cx="2391728" cy="1422400"/>
          </a:xfrm>
        </p:grpSpPr>
        <p:sp>
          <p:nvSpPr>
            <p:cNvPr id="189" name="前言"/>
            <p:cNvSpPr txBox="1"/>
            <p:nvPr/>
          </p:nvSpPr>
          <p:spPr>
            <a:xfrm>
              <a:off x="385128" y="0"/>
              <a:ext cx="2006601" cy="1422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l">
                <a:lnSpc>
                  <a:spcPct val="90000"/>
                </a:lnSpc>
                <a:spcBef>
                  <a:spcPts val="4500"/>
                </a:spcBef>
                <a:defRPr sz="7450">
                  <a:solidFill>
                    <a:srgbClr val="056DE8"/>
                  </a:solidFill>
                  <a:latin typeface="Helvetica"/>
                  <a:ea typeface="Helvetica"/>
                  <a:cs typeface="Helvetica"/>
                  <a:sym typeface="Helvetica"/>
                </a:defRPr>
              </a:lvl1pPr>
            </a:lstStyle>
            <a:p>
              <a:pPr/>
              <a:r>
                <a:t>前言</a:t>
              </a:r>
            </a:p>
          </p:txBody>
        </p:sp>
        <p:sp>
          <p:nvSpPr>
            <p:cNvPr id="190" name="矩形"/>
            <p:cNvSpPr/>
            <p:nvPr/>
          </p:nvSpPr>
          <p:spPr>
            <a:xfrm>
              <a:off x="0" y="502502"/>
              <a:ext cx="111544" cy="417396"/>
            </a:xfrm>
            <a:prstGeom prst="rect">
              <a:avLst/>
            </a:prstGeom>
            <a:solidFill>
              <a:srgbClr val="056DE8"/>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sp>
        <p:nvSpPr>
          <p:cNvPr id="192" name="落地场景…"/>
          <p:cNvSpPr txBox="1"/>
          <p:nvPr/>
        </p:nvSpPr>
        <p:spPr>
          <a:xfrm>
            <a:off x="3698264" y="3430984"/>
            <a:ext cx="10816233" cy="68540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1000125" indent="-1000125" algn="l">
              <a:lnSpc>
                <a:spcPct val="90000"/>
              </a:lnSpc>
              <a:spcBef>
                <a:spcPts val="4500"/>
              </a:spcBef>
              <a:buSzPct val="100000"/>
              <a:buAutoNum type="arabicPeriod" startAt="1"/>
              <a:defRPr sz="5400">
                <a:solidFill>
                  <a:srgbClr val="000000"/>
                </a:solidFill>
                <a:latin typeface="Helvetica"/>
                <a:ea typeface="Helvetica"/>
                <a:cs typeface="Helvetica"/>
                <a:sym typeface="Helvetica"/>
              </a:defRPr>
            </a:pPr>
            <a:r>
              <a:t>落地场景</a:t>
            </a:r>
          </a:p>
          <a:p>
            <a:pPr lvl="1" marL="1016000" indent="-406400" algn="l">
              <a:lnSpc>
                <a:spcPct val="50000"/>
              </a:lnSpc>
              <a:spcBef>
                <a:spcPts val="2000"/>
              </a:spcBef>
              <a:buSzPct val="123000"/>
              <a:buChar char="•"/>
              <a:defRPr sz="3200">
                <a:latin typeface="Arial"/>
                <a:ea typeface="Arial"/>
                <a:cs typeface="Arial"/>
                <a:sym typeface="Arial"/>
              </a:defRPr>
            </a:pPr>
            <a:r>
              <a:t>展示：营销活动/宣传/大屏</a:t>
            </a:r>
          </a:p>
          <a:p>
            <a:pPr lvl="1" marL="1016000" indent="-406400" algn="l">
              <a:lnSpc>
                <a:spcPct val="50000"/>
              </a:lnSpc>
              <a:spcBef>
                <a:spcPts val="2000"/>
              </a:spcBef>
              <a:buSzPct val="123000"/>
              <a:buChar char="•"/>
              <a:defRPr sz="3200">
                <a:latin typeface="Arial"/>
                <a:ea typeface="Arial"/>
                <a:cs typeface="Arial"/>
                <a:sym typeface="Arial"/>
              </a:defRPr>
            </a:pPr>
            <a:r>
              <a:t>功能：中后台页面，三表一局（表格/列表/表单/布局）</a:t>
            </a:r>
          </a:p>
          <a:p>
            <a:pPr marL="1000125" indent="-1000125" algn="l">
              <a:lnSpc>
                <a:spcPct val="90000"/>
              </a:lnSpc>
              <a:spcBef>
                <a:spcPts val="4500"/>
              </a:spcBef>
              <a:buSzPct val="100000"/>
              <a:buAutoNum type="arabicPeriod" startAt="1"/>
              <a:defRPr sz="5400">
                <a:solidFill>
                  <a:srgbClr val="000000"/>
                </a:solidFill>
                <a:latin typeface="Helvetica"/>
                <a:ea typeface="Helvetica"/>
                <a:cs typeface="Helvetica"/>
                <a:sym typeface="Helvetica"/>
              </a:defRPr>
            </a:pPr>
            <a:r>
              <a:t>实现方式</a:t>
            </a:r>
          </a:p>
          <a:p>
            <a:pPr lvl="1" marL="1016000" indent="-406400" algn="l">
              <a:lnSpc>
                <a:spcPct val="50000"/>
              </a:lnSpc>
              <a:spcBef>
                <a:spcPts val="2000"/>
              </a:spcBef>
              <a:buClr>
                <a:srgbClr val="5E5E5E"/>
              </a:buClr>
              <a:buSzPct val="123000"/>
              <a:buChar char="•"/>
              <a:defRPr sz="3200">
                <a:latin typeface="Arial"/>
                <a:ea typeface="Arial"/>
                <a:cs typeface="Arial"/>
                <a:sym typeface="Arial"/>
              </a:defRPr>
            </a:pPr>
            <a:r>
              <a:t>数据结构/DSL/Schema/渲染器</a:t>
            </a:r>
          </a:p>
          <a:p>
            <a:pPr marL="1000125" indent="-1000125" algn="l">
              <a:lnSpc>
                <a:spcPct val="90000"/>
              </a:lnSpc>
              <a:spcBef>
                <a:spcPts val="4500"/>
              </a:spcBef>
              <a:buSzPct val="100000"/>
              <a:buAutoNum type="arabicPeriod" startAt="1"/>
              <a:defRPr sz="5400">
                <a:solidFill>
                  <a:srgbClr val="000000"/>
                </a:solidFill>
                <a:latin typeface="Helvetica"/>
                <a:ea typeface="Helvetica"/>
                <a:cs typeface="Helvetica"/>
                <a:sym typeface="Helvetica"/>
              </a:defRPr>
            </a:pPr>
            <a:r>
              <a:t>使用人员</a:t>
            </a:r>
          </a:p>
          <a:p>
            <a:pPr lvl="1" marL="1016000" indent="-406400" algn="l">
              <a:lnSpc>
                <a:spcPct val="50000"/>
              </a:lnSpc>
              <a:spcBef>
                <a:spcPts val="2000"/>
              </a:spcBef>
              <a:buClr>
                <a:srgbClr val="5E5E5E"/>
              </a:buClr>
              <a:buSzPct val="123000"/>
              <a:buChar char="•"/>
              <a:defRPr sz="3200">
                <a:latin typeface="Arial"/>
                <a:ea typeface="Arial"/>
                <a:cs typeface="Arial"/>
                <a:sym typeface="Arial"/>
              </a:defRPr>
            </a:pPr>
            <a:r>
              <a:t>运营/产品：拖拽 or 表单</a:t>
            </a:r>
          </a:p>
          <a:p>
            <a:pPr lvl="1" marL="1016000" indent="-406400" algn="l">
              <a:lnSpc>
                <a:spcPct val="50000"/>
              </a:lnSpc>
              <a:spcBef>
                <a:spcPts val="2000"/>
              </a:spcBef>
              <a:buClr>
                <a:srgbClr val="5E5E5E"/>
              </a:buClr>
              <a:buSzPct val="123000"/>
              <a:buChar char="•"/>
              <a:defRPr sz="3200">
                <a:latin typeface="Arial"/>
                <a:ea typeface="Arial"/>
                <a:cs typeface="Arial"/>
                <a:sym typeface="Arial"/>
              </a:defRPr>
            </a:pPr>
            <a:r>
              <a:t>研发：low code or pro code（二开）</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9" name="图像" descr="图像"/>
          <p:cNvPicPr>
            <a:picLocks noChangeAspect="1"/>
          </p:cNvPicPr>
          <p:nvPr/>
        </p:nvPicPr>
        <p:blipFill>
          <a:blip r:embed="rId2">
            <a:extLst/>
          </a:blip>
          <a:stretch>
            <a:fillRect/>
          </a:stretch>
        </p:blipFill>
        <p:spPr>
          <a:xfrm>
            <a:off x="1605743" y="4159585"/>
            <a:ext cx="10832925" cy="6097829"/>
          </a:xfrm>
          <a:prstGeom prst="rect">
            <a:avLst/>
          </a:prstGeom>
          <a:ln w="12700">
            <a:miter lim="400000"/>
          </a:ln>
        </p:spPr>
      </p:pic>
      <p:grpSp>
        <p:nvGrpSpPr>
          <p:cNvPr id="442" name="成组"/>
          <p:cNvGrpSpPr/>
          <p:nvPr/>
        </p:nvGrpSpPr>
        <p:grpSpPr>
          <a:xfrm>
            <a:off x="1086010" y="1016000"/>
            <a:ext cx="1655129" cy="1270000"/>
            <a:chOff x="0" y="0"/>
            <a:chExt cx="1655128" cy="1270000"/>
          </a:xfrm>
        </p:grpSpPr>
        <p:sp>
          <p:nvSpPr>
            <p:cNvPr id="440" name="ModuleFederation"/>
            <p:cNvSpPr/>
            <p:nvPr/>
          </p:nvSpPr>
          <p:spPr>
            <a:xfrm>
              <a:off x="385128" y="0"/>
              <a:ext cx="1270001"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l">
                <a:lnSpc>
                  <a:spcPct val="90000"/>
                </a:lnSpc>
                <a:spcBef>
                  <a:spcPts val="4500"/>
                </a:spcBef>
                <a:defRPr sz="7450">
                  <a:solidFill>
                    <a:srgbClr val="056DE8"/>
                  </a:solidFill>
                  <a:latin typeface="Helvetica"/>
                  <a:ea typeface="Helvetica"/>
                  <a:cs typeface="Helvetica"/>
                  <a:sym typeface="Helvetica"/>
                </a:defRPr>
              </a:lvl1pPr>
            </a:lstStyle>
            <a:p>
              <a:pPr/>
              <a:r>
                <a:t>ModuleFederation</a:t>
              </a:r>
            </a:p>
          </p:txBody>
        </p:sp>
        <p:sp>
          <p:nvSpPr>
            <p:cNvPr id="441" name="矩形"/>
            <p:cNvSpPr/>
            <p:nvPr/>
          </p:nvSpPr>
          <p:spPr>
            <a:xfrm>
              <a:off x="0" y="502502"/>
              <a:ext cx="111544" cy="417396"/>
            </a:xfrm>
            <a:prstGeom prst="rect">
              <a:avLst/>
            </a:prstGeom>
            <a:solidFill>
              <a:srgbClr val="056DE8"/>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sp>
        <p:nvSpPr>
          <p:cNvPr id="443" name="去中心化"/>
          <p:cNvSpPr/>
          <p:nvPr/>
        </p:nvSpPr>
        <p:spPr>
          <a:xfrm>
            <a:off x="16036182" y="4229326"/>
            <a:ext cx="4753616" cy="1231901"/>
          </a:xfrm>
          <a:prstGeom prst="roundRect">
            <a:avLst>
              <a:gd name="adj" fmla="val 15464"/>
            </a:avLst>
          </a:prstGeom>
          <a:solidFill>
            <a:schemeClr val="accent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pPr/>
            <a:r>
              <a:t>去中心化</a:t>
            </a:r>
          </a:p>
        </p:txBody>
      </p:sp>
      <p:sp>
        <p:nvSpPr>
          <p:cNvPr id="444" name="工具链强绑定"/>
          <p:cNvSpPr/>
          <p:nvPr/>
        </p:nvSpPr>
        <p:spPr>
          <a:xfrm>
            <a:off x="16036182" y="8829901"/>
            <a:ext cx="4753616" cy="1270001"/>
          </a:xfrm>
          <a:prstGeom prst="roundRect">
            <a:avLst>
              <a:gd name="adj" fmla="val 15000"/>
            </a:avLst>
          </a:prstGeom>
          <a:solidFill>
            <a:schemeClr val="accent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pPr/>
            <a:r>
              <a:t>工具链强绑定</a:t>
            </a:r>
          </a:p>
        </p:txBody>
      </p:sp>
      <p:sp>
        <p:nvSpPr>
          <p:cNvPr id="445" name="编译时确定依赖关系"/>
          <p:cNvSpPr/>
          <p:nvPr/>
        </p:nvSpPr>
        <p:spPr>
          <a:xfrm>
            <a:off x="16036182" y="5737451"/>
            <a:ext cx="4753616" cy="1270001"/>
          </a:xfrm>
          <a:prstGeom prst="roundRect">
            <a:avLst>
              <a:gd name="adj" fmla="val 15000"/>
            </a:avLst>
          </a:prstGeom>
          <a:solidFill>
            <a:schemeClr val="accent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pPr/>
            <a:r>
              <a:t>编译时确定依赖关系</a:t>
            </a:r>
          </a:p>
        </p:txBody>
      </p:sp>
      <p:sp>
        <p:nvSpPr>
          <p:cNvPr id="446" name="TreeShaking"/>
          <p:cNvSpPr/>
          <p:nvPr/>
        </p:nvSpPr>
        <p:spPr>
          <a:xfrm>
            <a:off x="16036182" y="7283676"/>
            <a:ext cx="4753616" cy="1270001"/>
          </a:xfrm>
          <a:prstGeom prst="roundRect">
            <a:avLst>
              <a:gd name="adj" fmla="val 15000"/>
            </a:avLst>
          </a:prstGeom>
          <a:solidFill>
            <a:schemeClr val="accent5"/>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pPr/>
            <a:r>
              <a:t>TreeShaking </a:t>
            </a:r>
          </a:p>
        </p:txBody>
      </p:sp>
      <p:sp>
        <p:nvSpPr>
          <p:cNvPr id="447" name="module-federation-examples"/>
          <p:cNvSpPr txBox="1"/>
          <p:nvPr/>
        </p:nvSpPr>
        <p:spPr>
          <a:xfrm>
            <a:off x="3504099" y="11893584"/>
            <a:ext cx="4049269"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3" invalidUrl="" action="" tgtFrame="" tooltip="" history="1" highlightClick="0" endSnd="0"/>
              </a:defRPr>
            </a:lvl1pPr>
          </a:lstStyle>
          <a:p>
            <a:pPr>
              <a:defRPr u="none"/>
            </a:pPr>
            <a:r>
              <a:rPr u="sng">
                <a:hlinkClick r:id="rId3" invalidUrl="" action="" tgtFrame="" tooltip="" history="1" highlightClick="0" endSnd="0"/>
              </a:rPr>
              <a:t>module-federation-examples</a:t>
            </a:r>
          </a:p>
        </p:txBody>
      </p:sp>
      <p:pic>
        <p:nvPicPr>
          <p:cNvPr id="448" name="carbon (2).png" descr="carbon (2).png"/>
          <p:cNvPicPr>
            <a:picLocks noChangeAspect="1"/>
          </p:cNvPicPr>
          <p:nvPr/>
        </p:nvPicPr>
        <p:blipFill>
          <a:blip r:embed="rId4">
            <a:extLst/>
          </a:blip>
          <a:stretch>
            <a:fillRect/>
          </a:stretch>
        </p:blipFill>
        <p:spPr>
          <a:xfrm>
            <a:off x="1447800" y="4783762"/>
            <a:ext cx="12643730" cy="457396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448"/>
                                        </p:tgtEl>
                                        <p:attrNameLst>
                                          <p:attrName>style.visibility</p:attrName>
                                        </p:attrNameLst>
                                      </p:cBhvr>
                                      <p:to>
                                        <p:strVal val="visible"/>
                                      </p:to>
                                    </p:set>
                                    <p:animEffect filter="fade" transition="in">
                                      <p:cBhvr>
                                        <p:cTn id="7" dur="1000"/>
                                        <p:tgtEl>
                                          <p:spTgt spid="4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48" grpId="1"/>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52" name="成组"/>
          <p:cNvGrpSpPr/>
          <p:nvPr/>
        </p:nvGrpSpPr>
        <p:grpSpPr>
          <a:xfrm>
            <a:off x="1086010" y="1016000"/>
            <a:ext cx="4296729" cy="1422400"/>
            <a:chOff x="0" y="0"/>
            <a:chExt cx="4296728" cy="1422400"/>
          </a:xfrm>
        </p:grpSpPr>
        <p:sp>
          <p:nvSpPr>
            <p:cNvPr id="450" name="特性总结"/>
            <p:cNvSpPr txBox="1"/>
            <p:nvPr/>
          </p:nvSpPr>
          <p:spPr>
            <a:xfrm>
              <a:off x="397828" y="0"/>
              <a:ext cx="3898901" cy="1422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l">
                <a:lnSpc>
                  <a:spcPct val="90000"/>
                </a:lnSpc>
                <a:spcBef>
                  <a:spcPts val="4500"/>
                </a:spcBef>
                <a:defRPr sz="7450">
                  <a:solidFill>
                    <a:srgbClr val="056DE8"/>
                  </a:solidFill>
                  <a:latin typeface="Helvetica"/>
                  <a:ea typeface="Helvetica"/>
                  <a:cs typeface="Helvetica"/>
                  <a:sym typeface="Helvetica"/>
                </a:defRPr>
              </a:lvl1pPr>
            </a:lstStyle>
            <a:p>
              <a:pPr/>
              <a:r>
                <a:t>特性总结</a:t>
              </a:r>
            </a:p>
          </p:txBody>
        </p:sp>
        <p:sp>
          <p:nvSpPr>
            <p:cNvPr id="451" name="矩形"/>
            <p:cNvSpPr/>
            <p:nvPr/>
          </p:nvSpPr>
          <p:spPr>
            <a:xfrm>
              <a:off x="0" y="502502"/>
              <a:ext cx="111544" cy="417396"/>
            </a:xfrm>
            <a:prstGeom prst="rect">
              <a:avLst/>
            </a:prstGeom>
            <a:solidFill>
              <a:srgbClr val="056DE8"/>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sp>
        <p:nvSpPr>
          <p:cNvPr id="453" name="微组件市场"/>
          <p:cNvSpPr txBox="1"/>
          <p:nvPr/>
        </p:nvSpPr>
        <p:spPr>
          <a:xfrm>
            <a:off x="4684700" y="6330950"/>
            <a:ext cx="3543301" cy="105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2438400">
              <a:lnSpc>
                <a:spcPct val="180000"/>
              </a:lnSpc>
              <a:defRPr b="1" i="1" sz="5400">
                <a:solidFill>
                  <a:srgbClr val="056DE8"/>
                </a:solidFill>
                <a:latin typeface="Arial"/>
                <a:ea typeface="Arial"/>
                <a:cs typeface="Arial"/>
                <a:sym typeface="Arial"/>
              </a:defRPr>
            </a:lvl1pPr>
          </a:lstStyle>
          <a:p>
            <a:pPr/>
            <a:r>
              <a:t>微组件市场</a:t>
            </a:r>
          </a:p>
        </p:txBody>
      </p:sp>
      <p:sp>
        <p:nvSpPr>
          <p:cNvPr id="454" name="组件入库、易于检索…"/>
          <p:cNvSpPr txBox="1"/>
          <p:nvPr/>
        </p:nvSpPr>
        <p:spPr>
          <a:xfrm>
            <a:off x="8451219" y="5383529"/>
            <a:ext cx="7188995" cy="294894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1207293" indent="-750093" algn="l" defTabSz="2438400">
              <a:lnSpc>
                <a:spcPct val="140000"/>
              </a:lnSpc>
              <a:buClr>
                <a:srgbClr val="000000"/>
              </a:buClr>
              <a:buSzPts val="4200"/>
              <a:buFont typeface="Arial"/>
              <a:buChar char="•"/>
              <a:defRPr sz="4200">
                <a:solidFill>
                  <a:srgbClr val="000000"/>
                </a:solidFill>
                <a:latin typeface="Arial"/>
                <a:ea typeface="Arial"/>
                <a:cs typeface="Arial"/>
                <a:sym typeface="Arial"/>
              </a:defRPr>
            </a:pPr>
            <a:r>
              <a:t>组件入库、易于检索</a:t>
            </a:r>
          </a:p>
          <a:p>
            <a:pPr lvl="1" marL="1207293" indent="-750093" algn="l" defTabSz="2438400">
              <a:lnSpc>
                <a:spcPct val="140000"/>
              </a:lnSpc>
              <a:buClr>
                <a:srgbClr val="000000"/>
              </a:buClr>
              <a:buSzPts val="4200"/>
              <a:buFont typeface="Arial"/>
              <a:buChar char="•"/>
              <a:defRPr sz="4200">
                <a:solidFill>
                  <a:srgbClr val="000000"/>
                </a:solidFill>
                <a:latin typeface="Arial"/>
                <a:ea typeface="Arial"/>
                <a:cs typeface="Arial"/>
                <a:sym typeface="Arial"/>
              </a:defRPr>
            </a:pPr>
            <a:r>
              <a:t>与页面结耦，可按需加载</a:t>
            </a:r>
          </a:p>
          <a:p>
            <a:pPr lvl="1" marL="1207293" indent="-750093" algn="l" defTabSz="2438400">
              <a:lnSpc>
                <a:spcPct val="140000"/>
              </a:lnSpc>
              <a:buClr>
                <a:srgbClr val="000000"/>
              </a:buClr>
              <a:buSzPts val="4200"/>
              <a:buFont typeface="Arial"/>
              <a:buChar char="•"/>
              <a:defRPr sz="4200">
                <a:solidFill>
                  <a:srgbClr val="000000"/>
                </a:solidFill>
                <a:latin typeface="Arial"/>
                <a:ea typeface="Arial"/>
                <a:cs typeface="Arial"/>
                <a:sym typeface="Arial"/>
              </a:defRPr>
            </a:pPr>
            <a:r>
              <a:t>基于组件级别的快速回滚</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6" name="3.3 WebIDE"/>
          <p:cNvSpPr txBox="1"/>
          <p:nvPr/>
        </p:nvSpPr>
        <p:spPr>
          <a:xfrm>
            <a:off x="1289050" y="2372969"/>
            <a:ext cx="5676178" cy="206126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90000"/>
              </a:lnSpc>
              <a:spcBef>
                <a:spcPts val="4500"/>
              </a:spcBef>
              <a:defRPr sz="8150">
                <a:solidFill>
                  <a:srgbClr val="FFFFFF"/>
                </a:solidFill>
                <a:latin typeface="Helvetica"/>
                <a:ea typeface="Helvetica"/>
                <a:cs typeface="Helvetica"/>
                <a:sym typeface="Helvetica"/>
              </a:defRPr>
            </a:pPr>
            <a:r>
              <a:t>3.3 WebIDE</a:t>
            </a:r>
          </a:p>
          <a:p>
            <a:pPr algn="l">
              <a:defRPr>
                <a:solidFill>
                  <a:srgbClr val="FFFFFF"/>
                </a:solidFill>
              </a:defRPr>
            </a:pPr>
          </a:p>
        </p:txBody>
      </p:sp>
      <p:sp>
        <p:nvSpPr>
          <p:cNvPr id="457" name="设计目标:…"/>
          <p:cNvSpPr txBox="1"/>
          <p:nvPr/>
        </p:nvSpPr>
        <p:spPr>
          <a:xfrm>
            <a:off x="3168650" y="3457701"/>
            <a:ext cx="8323919" cy="578459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592666" indent="-592666" algn="l">
              <a:buSzPct val="100000"/>
              <a:buAutoNum type="arabicPeriod" startAt="1"/>
              <a:defRPr sz="3200">
                <a:solidFill>
                  <a:srgbClr val="FFFFFF"/>
                </a:solidFill>
              </a:defRPr>
            </a:pPr>
            <a:r>
              <a:t>设计目标:</a:t>
            </a:r>
          </a:p>
          <a:p>
            <a:pPr lvl="1" marL="1481666" indent="-592666" algn="l">
              <a:buSzPct val="100000"/>
              <a:buAutoNum type="arabicPeriod" startAt="1"/>
              <a:defRPr sz="3200">
                <a:solidFill>
                  <a:srgbClr val="FFFFFF"/>
                </a:solidFill>
              </a:defRPr>
            </a:pPr>
            <a:r>
              <a:t>开箱即用、快速接入 React-Web 应用</a:t>
            </a:r>
          </a:p>
          <a:p>
            <a:pPr lvl="1" marL="1481666" indent="-592666" algn="l">
              <a:buSzPct val="100000"/>
              <a:buAutoNum type="arabicPeriod" startAt="1"/>
              <a:defRPr sz="3200">
                <a:solidFill>
                  <a:srgbClr val="FFFFFF"/>
                </a:solidFill>
              </a:defRPr>
            </a:pPr>
            <a:r>
              <a:t>私有化部署 code-sandbox</a:t>
            </a:r>
          </a:p>
          <a:p>
            <a:pPr lvl="2" marL="2370666" indent="-592666" algn="l">
              <a:buSzPct val="100000"/>
              <a:buAutoNum type="arabicPeriod" startAt="1"/>
              <a:defRPr sz="3200">
                <a:solidFill>
                  <a:srgbClr val="FFFFFF"/>
                </a:solidFill>
              </a:defRPr>
            </a:pPr>
            <a:r>
              <a:t>Web 实时预览 </a:t>
            </a:r>
          </a:p>
          <a:p>
            <a:pPr lvl="2" marL="2370666" indent="-592666" algn="l">
              <a:buSzPct val="100000"/>
              <a:buAutoNum type="arabicPeriod" startAt="1"/>
              <a:defRPr sz="3200">
                <a:solidFill>
                  <a:srgbClr val="FFFFFF"/>
                </a:solidFill>
              </a:defRPr>
            </a:pPr>
            <a:r>
              <a:t>可使用现有组件资产</a:t>
            </a:r>
          </a:p>
          <a:p>
            <a:pPr lvl="2" marL="2370666" indent="-592666" algn="l">
              <a:buSzPct val="100000"/>
              <a:buAutoNum type="arabicPeriod" startAt="1"/>
              <a:defRPr sz="3200">
                <a:solidFill>
                  <a:srgbClr val="FFFFFF"/>
                </a:solidFill>
              </a:defRPr>
            </a:pPr>
            <a:r>
              <a:t>文件系统</a:t>
            </a:r>
          </a:p>
          <a:p>
            <a:pPr marL="592666" indent="-592666" algn="l">
              <a:buSzPct val="100000"/>
              <a:buAutoNum type="arabicPeriod" startAt="1"/>
              <a:defRPr sz="3200">
                <a:solidFill>
                  <a:srgbClr val="FFFFFF"/>
                </a:solidFill>
              </a:defRPr>
            </a:pPr>
          </a:p>
          <a:p>
            <a:pPr marL="592666" indent="-592666" algn="l">
              <a:buSzPct val="100000"/>
              <a:buAutoNum type="arabicPeriod" startAt="3"/>
              <a:defRPr sz="3200">
                <a:solidFill>
                  <a:srgbClr val="FFFFFF"/>
                </a:solidFill>
              </a:defRPr>
            </a:pPr>
            <a:r>
              <a:t>浅谈各类 IDE</a:t>
            </a:r>
          </a:p>
          <a:p>
            <a:pPr marL="592666" indent="-592666" algn="l">
              <a:buSzPct val="100000"/>
              <a:buAutoNum type="arabicPeriod" startAt="3"/>
              <a:defRPr sz="3200">
                <a:solidFill>
                  <a:srgbClr val="FFFFFF"/>
                </a:solidFill>
              </a:defRPr>
            </a:pPr>
            <a:r>
              <a:t>相关优化</a:t>
            </a:r>
          </a:p>
          <a:p>
            <a:pPr marL="592666" indent="-592666" algn="l">
              <a:buSzPct val="100000"/>
              <a:buAutoNum type="arabicPeriod" startAt="3"/>
              <a:defRPr sz="3200">
                <a:solidFill>
                  <a:srgbClr val="FFFFFF"/>
                </a:solidFill>
              </a:defRPr>
            </a:pPr>
            <a:r>
              <a:t>结合 IDE 下的工作流</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9" name="StackBlitz"/>
          <p:cNvSpPr txBox="1"/>
          <p:nvPr/>
        </p:nvSpPr>
        <p:spPr>
          <a:xfrm>
            <a:off x="3481075" y="8047959"/>
            <a:ext cx="2070711" cy="5851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i="1" sz="3200" u="sng">
                <a:solidFill>
                  <a:srgbClr val="056DE8"/>
                </a:solidFill>
                <a:hlinkClick r:id="rId2" invalidUrl="" action="" tgtFrame="" tooltip="" history="1" highlightClick="0" endSnd="0"/>
              </a:defRPr>
            </a:lvl1pPr>
          </a:lstStyle>
          <a:p>
            <a:pPr>
              <a:defRPr u="none"/>
            </a:pPr>
            <a:r>
              <a:rPr u="sng">
                <a:hlinkClick r:id="rId2" invalidUrl="" action="" tgtFrame="" tooltip="" history="1" highlightClick="0" endSnd="0"/>
              </a:rPr>
              <a:t>StackBlitz</a:t>
            </a:r>
          </a:p>
        </p:txBody>
      </p:sp>
      <p:sp>
        <p:nvSpPr>
          <p:cNvPr id="460" name="文本"/>
          <p:cNvSpPr txBox="1"/>
          <p:nvPr/>
        </p:nvSpPr>
        <p:spPr>
          <a:xfrm>
            <a:off x="9697511" y="5781630"/>
            <a:ext cx="901701" cy="660401"/>
          </a:xfrm>
          <a:prstGeom prst="rect">
            <a:avLst/>
          </a:prstGeom>
          <a:ln w="12700">
            <a:miter lim="400000"/>
          </a:ln>
        </p:spPr>
        <p:txBody>
          <a:bodyPr wrap="none" lIns="50800" tIns="50800" rIns="50800" bIns="50800" anchor="ctr">
            <a:spAutoFit/>
          </a:bodyPr>
          <a:lstStyle/>
          <a:p>
            <a:pPr algn="l">
              <a:defRPr sz="3100"/>
            </a:pPr>
          </a:p>
        </p:txBody>
      </p:sp>
      <p:grpSp>
        <p:nvGrpSpPr>
          <p:cNvPr id="463" name="成组"/>
          <p:cNvGrpSpPr/>
          <p:nvPr/>
        </p:nvGrpSpPr>
        <p:grpSpPr>
          <a:xfrm>
            <a:off x="1086010" y="1016000"/>
            <a:ext cx="1655129" cy="1270000"/>
            <a:chOff x="0" y="0"/>
            <a:chExt cx="1655128" cy="1270000"/>
          </a:xfrm>
        </p:grpSpPr>
        <p:sp>
          <p:nvSpPr>
            <p:cNvPr id="461" name="从各类 IDE 到 codesand-box"/>
            <p:cNvSpPr/>
            <p:nvPr/>
          </p:nvSpPr>
          <p:spPr>
            <a:xfrm>
              <a:off x="385128" y="0"/>
              <a:ext cx="1270001"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l">
                <a:lnSpc>
                  <a:spcPct val="90000"/>
                </a:lnSpc>
                <a:spcBef>
                  <a:spcPts val="4500"/>
                </a:spcBef>
                <a:defRPr sz="7450">
                  <a:solidFill>
                    <a:srgbClr val="056DE8"/>
                  </a:solidFill>
                  <a:latin typeface="Helvetica"/>
                  <a:ea typeface="Helvetica"/>
                  <a:cs typeface="Helvetica"/>
                  <a:sym typeface="Helvetica"/>
                </a:defRPr>
              </a:lvl1pPr>
            </a:lstStyle>
            <a:p>
              <a:pPr/>
              <a:r>
                <a:t>从各类 IDE 到 codesand-box </a:t>
              </a:r>
            </a:p>
          </p:txBody>
        </p:sp>
        <p:sp>
          <p:nvSpPr>
            <p:cNvPr id="462" name="矩形"/>
            <p:cNvSpPr/>
            <p:nvPr/>
          </p:nvSpPr>
          <p:spPr>
            <a:xfrm>
              <a:off x="0" y="502502"/>
              <a:ext cx="111544" cy="417396"/>
            </a:xfrm>
            <a:prstGeom prst="rect">
              <a:avLst/>
            </a:prstGeom>
            <a:solidFill>
              <a:srgbClr val="056DE8"/>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pic>
        <p:nvPicPr>
          <p:cNvPr id="464" name="图像" descr="图像"/>
          <p:cNvPicPr>
            <a:picLocks noChangeAspect="1"/>
          </p:cNvPicPr>
          <p:nvPr/>
        </p:nvPicPr>
        <p:blipFill>
          <a:blip r:embed="rId3">
            <a:extLst/>
          </a:blip>
          <a:stretch>
            <a:fillRect/>
          </a:stretch>
        </p:blipFill>
        <p:spPr>
          <a:xfrm>
            <a:off x="3246430" y="4687593"/>
            <a:ext cx="2540001" cy="2540001"/>
          </a:xfrm>
          <a:prstGeom prst="rect">
            <a:avLst/>
          </a:prstGeom>
          <a:ln w="12700">
            <a:miter lim="400000"/>
          </a:ln>
        </p:spPr>
      </p:pic>
      <p:pic>
        <p:nvPicPr>
          <p:cNvPr id="465" name="图像" descr="图像"/>
          <p:cNvPicPr>
            <a:picLocks noChangeAspect="1"/>
          </p:cNvPicPr>
          <p:nvPr/>
        </p:nvPicPr>
        <p:blipFill>
          <a:blip r:embed="rId4">
            <a:extLst/>
          </a:blip>
          <a:stretch>
            <a:fillRect/>
          </a:stretch>
        </p:blipFill>
        <p:spPr>
          <a:xfrm>
            <a:off x="8604510" y="4414935"/>
            <a:ext cx="2540001" cy="2540001"/>
          </a:xfrm>
          <a:prstGeom prst="rect">
            <a:avLst/>
          </a:prstGeom>
          <a:ln w="12700">
            <a:miter lim="400000"/>
          </a:ln>
        </p:spPr>
      </p:pic>
      <p:sp>
        <p:nvSpPr>
          <p:cNvPr id="466" name="code-server"/>
          <p:cNvSpPr txBox="1"/>
          <p:nvPr/>
        </p:nvSpPr>
        <p:spPr>
          <a:xfrm>
            <a:off x="8658104" y="8047959"/>
            <a:ext cx="2432813" cy="5851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i="1" sz="3200" u="sng">
                <a:solidFill>
                  <a:srgbClr val="056DE8"/>
                </a:solidFill>
                <a:hlinkClick r:id="rId5" invalidUrl="" action="" tgtFrame="" tooltip="" history="1" highlightClick="0" endSnd="0"/>
              </a:defRPr>
            </a:lvl1pPr>
          </a:lstStyle>
          <a:p>
            <a:pPr>
              <a:defRPr u="none"/>
            </a:pPr>
            <a:r>
              <a:rPr u="sng">
                <a:hlinkClick r:id="rId5" invalidUrl="" action="" tgtFrame="" tooltip="" history="1" highlightClick="0" endSnd="0"/>
              </a:rPr>
              <a:t>code-server</a:t>
            </a:r>
          </a:p>
        </p:txBody>
      </p:sp>
      <p:pic>
        <p:nvPicPr>
          <p:cNvPr id="467" name="图像" descr="图像"/>
          <p:cNvPicPr>
            <a:picLocks noChangeAspect="1"/>
          </p:cNvPicPr>
          <p:nvPr/>
        </p:nvPicPr>
        <p:blipFill>
          <a:blip r:embed="rId6">
            <a:extLst/>
          </a:blip>
          <a:stretch>
            <a:fillRect/>
          </a:stretch>
        </p:blipFill>
        <p:spPr>
          <a:xfrm>
            <a:off x="13291066" y="5567574"/>
            <a:ext cx="3810001" cy="533401"/>
          </a:xfrm>
          <a:prstGeom prst="rect">
            <a:avLst/>
          </a:prstGeom>
          <a:ln w="12700">
            <a:miter lim="400000"/>
          </a:ln>
        </p:spPr>
      </p:pic>
      <p:sp>
        <p:nvSpPr>
          <p:cNvPr id="468" name="Theia"/>
          <p:cNvSpPr txBox="1"/>
          <p:nvPr/>
        </p:nvSpPr>
        <p:spPr>
          <a:xfrm>
            <a:off x="14604703" y="8047959"/>
            <a:ext cx="1182727" cy="5851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i="1" sz="3200" u="sng">
                <a:solidFill>
                  <a:srgbClr val="056DE8"/>
                </a:solidFill>
                <a:hlinkClick r:id="rId7" invalidUrl="" action="" tgtFrame="" tooltip="" history="1" highlightClick="0" endSnd="0"/>
              </a:defRPr>
            </a:lvl1pPr>
          </a:lstStyle>
          <a:p>
            <a:pPr>
              <a:defRPr u="none"/>
            </a:pPr>
            <a:r>
              <a:rPr u="sng">
                <a:hlinkClick r:id="rId7" invalidUrl="" action="" tgtFrame="" tooltip="" history="1" highlightClick="0" endSnd="0"/>
              </a:rPr>
              <a:t>Theia</a:t>
            </a:r>
          </a:p>
        </p:txBody>
      </p:sp>
      <p:pic>
        <p:nvPicPr>
          <p:cNvPr id="469" name="图像" descr="图像"/>
          <p:cNvPicPr>
            <a:picLocks noChangeAspect="1"/>
          </p:cNvPicPr>
          <p:nvPr/>
        </p:nvPicPr>
        <p:blipFill>
          <a:blip r:embed="rId8">
            <a:extLst/>
          </a:blip>
          <a:stretch>
            <a:fillRect/>
          </a:stretch>
        </p:blipFill>
        <p:spPr>
          <a:xfrm>
            <a:off x="19929040" y="5336121"/>
            <a:ext cx="1447801" cy="1612901"/>
          </a:xfrm>
          <a:prstGeom prst="rect">
            <a:avLst/>
          </a:prstGeom>
          <a:ln w="12700">
            <a:miter lim="400000"/>
          </a:ln>
        </p:spPr>
      </p:pic>
      <p:sp>
        <p:nvSpPr>
          <p:cNvPr id="470" name="CodeSandbox"/>
          <p:cNvSpPr txBox="1"/>
          <p:nvPr/>
        </p:nvSpPr>
        <p:spPr>
          <a:xfrm>
            <a:off x="19237194" y="8047959"/>
            <a:ext cx="2831492" cy="5851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i="1" sz="3200" u="sng">
                <a:solidFill>
                  <a:srgbClr val="056DE8"/>
                </a:solidFill>
                <a:hlinkClick r:id="rId9" invalidUrl="" action="" tgtFrame="" tooltip="" history="1" highlightClick="0" endSnd="0"/>
              </a:defRPr>
            </a:lvl1pPr>
          </a:lstStyle>
          <a:p>
            <a:pPr>
              <a:defRPr u="none"/>
            </a:pPr>
            <a:r>
              <a:rPr u="sng">
                <a:hlinkClick r:id="rId9" invalidUrl="" action="" tgtFrame="" tooltip="" history="1" highlightClick="0" endSnd="0"/>
              </a:rPr>
              <a:t>CodeSandbox</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72" name="图像" descr="图像"/>
          <p:cNvPicPr>
            <a:picLocks noChangeAspect="1"/>
          </p:cNvPicPr>
          <p:nvPr/>
        </p:nvPicPr>
        <p:blipFill>
          <a:blip r:embed="rId2">
            <a:extLst/>
          </a:blip>
          <a:stretch>
            <a:fillRect/>
          </a:stretch>
        </p:blipFill>
        <p:spPr>
          <a:xfrm>
            <a:off x="953143" y="2612289"/>
            <a:ext cx="13477748" cy="8491422"/>
          </a:xfrm>
          <a:prstGeom prst="rect">
            <a:avLst/>
          </a:prstGeom>
          <a:ln w="12700">
            <a:miter lim="400000"/>
          </a:ln>
        </p:spPr>
      </p:pic>
      <p:pic>
        <p:nvPicPr>
          <p:cNvPr id="473" name="图像" descr="图像"/>
          <p:cNvPicPr>
            <a:picLocks noChangeAspect="1"/>
          </p:cNvPicPr>
          <p:nvPr/>
        </p:nvPicPr>
        <p:blipFill>
          <a:blip r:embed="rId3">
            <a:extLst/>
          </a:blip>
          <a:stretch>
            <a:fillRect/>
          </a:stretch>
        </p:blipFill>
        <p:spPr>
          <a:xfrm>
            <a:off x="13900536" y="186851"/>
            <a:ext cx="8934911" cy="7201539"/>
          </a:xfrm>
          <a:prstGeom prst="rect">
            <a:avLst/>
          </a:prstGeom>
          <a:ln w="12700">
            <a:miter lim="400000"/>
          </a:ln>
        </p:spPr>
      </p:pic>
      <p:pic>
        <p:nvPicPr>
          <p:cNvPr id="474" name="图像" descr="图像"/>
          <p:cNvPicPr>
            <a:picLocks noChangeAspect="1"/>
          </p:cNvPicPr>
          <p:nvPr/>
        </p:nvPicPr>
        <p:blipFill>
          <a:blip r:embed="rId4">
            <a:extLst/>
          </a:blip>
          <a:stretch>
            <a:fillRect/>
          </a:stretch>
        </p:blipFill>
        <p:spPr>
          <a:xfrm>
            <a:off x="13922252" y="7192594"/>
            <a:ext cx="8069766" cy="4537002"/>
          </a:xfrm>
          <a:prstGeom prst="rect">
            <a:avLst/>
          </a:prstGeom>
          <a:ln w="12700">
            <a:miter lim="400000"/>
          </a:ln>
        </p:spPr>
      </p:pic>
      <p:grpSp>
        <p:nvGrpSpPr>
          <p:cNvPr id="477" name="成组"/>
          <p:cNvGrpSpPr/>
          <p:nvPr/>
        </p:nvGrpSpPr>
        <p:grpSpPr>
          <a:xfrm>
            <a:off x="1086010" y="1016000"/>
            <a:ext cx="1655129" cy="1270000"/>
            <a:chOff x="0" y="0"/>
            <a:chExt cx="1655128" cy="1270000"/>
          </a:xfrm>
        </p:grpSpPr>
        <p:sp>
          <p:nvSpPr>
            <p:cNvPr id="475" name="Sandpack"/>
            <p:cNvSpPr/>
            <p:nvPr/>
          </p:nvSpPr>
          <p:spPr>
            <a:xfrm>
              <a:off x="385128" y="0"/>
              <a:ext cx="1270001"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l">
                <a:lnSpc>
                  <a:spcPct val="90000"/>
                </a:lnSpc>
                <a:spcBef>
                  <a:spcPts val="4500"/>
                </a:spcBef>
                <a:defRPr sz="7450">
                  <a:solidFill>
                    <a:srgbClr val="056DE8"/>
                  </a:solidFill>
                  <a:latin typeface="Helvetica"/>
                  <a:ea typeface="Helvetica"/>
                  <a:cs typeface="Helvetica"/>
                  <a:sym typeface="Helvetica"/>
                </a:defRPr>
              </a:lvl1pPr>
            </a:lstStyle>
            <a:p>
              <a:pPr/>
              <a:r>
                <a:t>Sandpack</a:t>
              </a:r>
            </a:p>
          </p:txBody>
        </p:sp>
        <p:sp>
          <p:nvSpPr>
            <p:cNvPr id="476" name="矩形"/>
            <p:cNvSpPr/>
            <p:nvPr/>
          </p:nvSpPr>
          <p:spPr>
            <a:xfrm>
              <a:off x="0" y="502502"/>
              <a:ext cx="111544" cy="417396"/>
            </a:xfrm>
            <a:prstGeom prst="rect">
              <a:avLst/>
            </a:prstGeom>
            <a:solidFill>
              <a:srgbClr val="056DE8"/>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sp>
        <p:nvSpPr>
          <p:cNvPr id="478" name="如何实现一个 webpack？"/>
          <p:cNvSpPr txBox="1"/>
          <p:nvPr/>
        </p:nvSpPr>
        <p:spPr>
          <a:xfrm>
            <a:off x="9034803" y="9949206"/>
            <a:ext cx="2709368"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800" u="sng">
                <a:hlinkClick r:id="rId5" invalidUrl="" action="" tgtFrame="" tooltip="" history="1" highlightClick="0" endSnd="0"/>
              </a:defRPr>
            </a:lvl1pPr>
          </a:lstStyle>
          <a:p>
            <a:pPr>
              <a:defRPr u="none"/>
            </a:pPr>
            <a:r>
              <a:rPr u="sng">
                <a:hlinkClick r:id="rId5" invalidUrl="" action="" tgtFrame="" tooltip="" history="1" highlightClick="0" endSnd="0"/>
              </a:rPr>
              <a:t>如何实现一个 webpack？</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82" name="成组"/>
          <p:cNvGrpSpPr/>
          <p:nvPr/>
        </p:nvGrpSpPr>
        <p:grpSpPr>
          <a:xfrm>
            <a:off x="1086010" y="1016000"/>
            <a:ext cx="1655129" cy="1270000"/>
            <a:chOff x="0" y="0"/>
            <a:chExt cx="1655128" cy="1270000"/>
          </a:xfrm>
        </p:grpSpPr>
        <p:sp>
          <p:nvSpPr>
            <p:cNvPr id="480" name="ESbuild-WASM"/>
            <p:cNvSpPr/>
            <p:nvPr/>
          </p:nvSpPr>
          <p:spPr>
            <a:xfrm>
              <a:off x="385128" y="0"/>
              <a:ext cx="1270001"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l">
                <a:lnSpc>
                  <a:spcPct val="90000"/>
                </a:lnSpc>
                <a:spcBef>
                  <a:spcPts val="4500"/>
                </a:spcBef>
                <a:defRPr sz="7450">
                  <a:solidFill>
                    <a:srgbClr val="056DE8"/>
                  </a:solidFill>
                  <a:latin typeface="Helvetica"/>
                  <a:ea typeface="Helvetica"/>
                  <a:cs typeface="Helvetica"/>
                  <a:sym typeface="Helvetica"/>
                </a:defRPr>
              </a:lvl1pPr>
            </a:lstStyle>
            <a:p>
              <a:pPr/>
              <a:r>
                <a:t>ESbuild-WASM</a:t>
              </a:r>
            </a:p>
          </p:txBody>
        </p:sp>
        <p:sp>
          <p:nvSpPr>
            <p:cNvPr id="481" name="矩形"/>
            <p:cNvSpPr/>
            <p:nvPr/>
          </p:nvSpPr>
          <p:spPr>
            <a:xfrm>
              <a:off x="0" y="502502"/>
              <a:ext cx="111544" cy="417396"/>
            </a:xfrm>
            <a:prstGeom prst="rect">
              <a:avLst/>
            </a:prstGeom>
            <a:solidFill>
              <a:srgbClr val="056DE8"/>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sp>
        <p:nvSpPr>
          <p:cNvPr id="483" name="feat: ⚡️毫秒级在线编译…"/>
          <p:cNvSpPr txBox="1"/>
          <p:nvPr/>
        </p:nvSpPr>
        <p:spPr>
          <a:xfrm>
            <a:off x="12738748" y="5842777"/>
            <a:ext cx="8429849" cy="202903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1000125" indent="-1000125" algn="l">
              <a:buSzPct val="100000"/>
              <a:buAutoNum type="arabicPeriod" startAt="1"/>
              <a:defRPr b="1" sz="5400">
                <a:solidFill>
                  <a:srgbClr val="056DE8"/>
                </a:solidFill>
                <a:latin typeface="Arial"/>
                <a:ea typeface="Arial"/>
                <a:cs typeface="Arial"/>
                <a:sym typeface="Arial"/>
              </a:defRPr>
            </a:pPr>
            <a:r>
              <a:t>feat: ⚡️毫秒级在线编译 </a:t>
            </a:r>
          </a:p>
          <a:p>
            <a:pPr marL="1000125" indent="-1000125" algn="l">
              <a:buSzPct val="100000"/>
              <a:buAutoNum type="arabicPeriod" startAt="1"/>
              <a:defRPr b="1" sz="5400">
                <a:solidFill>
                  <a:srgbClr val="056DE8"/>
                </a:solidFill>
                <a:latin typeface="Arial"/>
                <a:ea typeface="Arial"/>
                <a:cs typeface="Arial"/>
                <a:sym typeface="Arial"/>
              </a:defRPr>
            </a:pPr>
            <a:r>
              <a:t>浏览器打包构建</a:t>
            </a:r>
          </a:p>
        </p:txBody>
      </p:sp>
      <p:pic>
        <p:nvPicPr>
          <p:cNvPr id="484" name="图像" descr="图像"/>
          <p:cNvPicPr>
            <a:picLocks noChangeAspect="1"/>
          </p:cNvPicPr>
          <p:nvPr/>
        </p:nvPicPr>
        <p:blipFill>
          <a:blip r:embed="rId2">
            <a:extLst/>
          </a:blip>
          <a:stretch>
            <a:fillRect/>
          </a:stretch>
        </p:blipFill>
        <p:spPr>
          <a:xfrm>
            <a:off x="7408941" y="5428545"/>
            <a:ext cx="2857501" cy="2857501"/>
          </a:xfrm>
          <a:prstGeom prst="rect">
            <a:avLst/>
          </a:prstGeom>
          <a:ln w="12700">
            <a:miter lim="400000"/>
          </a:ln>
        </p:spPr>
      </p:pic>
      <p:pic>
        <p:nvPicPr>
          <p:cNvPr id="485" name="图像" descr="图像"/>
          <p:cNvPicPr>
            <a:picLocks noChangeAspect="1"/>
          </p:cNvPicPr>
          <p:nvPr/>
        </p:nvPicPr>
        <p:blipFill>
          <a:blip r:embed="rId3">
            <a:extLst/>
          </a:blip>
          <a:stretch>
            <a:fillRect/>
          </a:stretch>
        </p:blipFill>
        <p:spPr>
          <a:xfrm>
            <a:off x="2129936" y="5428545"/>
            <a:ext cx="2857501" cy="2857501"/>
          </a:xfrm>
          <a:prstGeom prst="rect">
            <a:avLst/>
          </a:prstGeom>
          <a:ln w="12700">
            <a:miter lim="400000"/>
          </a:ln>
        </p:spPr>
      </p:pic>
      <p:sp>
        <p:nvSpPr>
          <p:cNvPr id="486" name="+"/>
          <p:cNvSpPr txBox="1"/>
          <p:nvPr/>
        </p:nvSpPr>
        <p:spPr>
          <a:xfrm>
            <a:off x="5766155" y="6424013"/>
            <a:ext cx="514797" cy="8665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5400">
                <a:solidFill>
                  <a:srgbClr val="056DE8"/>
                </a:solidFill>
                <a:latin typeface="Arial"/>
                <a:ea typeface="Arial"/>
                <a:cs typeface="Arial"/>
                <a:sym typeface="Arial"/>
              </a:defRPr>
            </a:lvl1pPr>
          </a:lstStyle>
          <a:p>
            <a:pPr/>
            <a:r>
              <a:t>+</a:t>
            </a:r>
          </a:p>
        </p:txBody>
      </p:sp>
      <p:sp>
        <p:nvSpPr>
          <p:cNvPr id="487" name="="/>
          <p:cNvSpPr txBox="1"/>
          <p:nvPr/>
        </p:nvSpPr>
        <p:spPr>
          <a:xfrm>
            <a:off x="11394432" y="6424013"/>
            <a:ext cx="514797" cy="8665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5400">
                <a:solidFill>
                  <a:srgbClr val="056DE8"/>
                </a:solidFill>
                <a:latin typeface="Arial"/>
                <a:ea typeface="Arial"/>
                <a:cs typeface="Arial"/>
                <a:sym typeface="Arial"/>
              </a:defRPr>
            </a:lvl1pPr>
          </a:lstStyle>
          <a:p>
            <a:pPr/>
            <a:r>
              <a:t>=</a:t>
            </a:r>
          </a:p>
        </p:txBody>
      </p:sp>
      <p:pic>
        <p:nvPicPr>
          <p:cNvPr id="488" name="图像" descr="图像"/>
          <p:cNvPicPr>
            <a:picLocks noChangeAspect="1"/>
          </p:cNvPicPr>
          <p:nvPr/>
        </p:nvPicPr>
        <p:blipFill>
          <a:blip r:embed="rId4">
            <a:extLst/>
          </a:blip>
          <a:stretch>
            <a:fillRect/>
          </a:stretch>
        </p:blipFill>
        <p:spPr>
          <a:xfrm>
            <a:off x="4964190" y="4787800"/>
            <a:ext cx="8540962" cy="3740253"/>
          </a:xfrm>
          <a:prstGeom prst="rect">
            <a:avLst/>
          </a:prstGeom>
          <a:ln w="12700">
            <a:miter lim="400000"/>
          </a:ln>
        </p:spPr>
      </p:pic>
      <p:sp>
        <p:nvSpPr>
          <p:cNvPr id="489" name="moduleGragh…"/>
          <p:cNvSpPr txBox="1"/>
          <p:nvPr/>
        </p:nvSpPr>
        <p:spPr>
          <a:xfrm>
            <a:off x="13715153" y="2297277"/>
            <a:ext cx="6143068" cy="16539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1000125" indent="-1000125" algn="l">
              <a:buSzPct val="100000"/>
              <a:buAutoNum type="arabicPeriod" startAt="1"/>
              <a:defRPr b="1" sz="5400">
                <a:solidFill>
                  <a:srgbClr val="056DE8"/>
                </a:solidFill>
                <a:latin typeface="Arial"/>
                <a:ea typeface="Arial"/>
                <a:cs typeface="Arial"/>
                <a:sym typeface="Arial"/>
              </a:defRPr>
            </a:pPr>
            <a:r>
              <a:t>moduleGragh</a:t>
            </a:r>
          </a:p>
          <a:p>
            <a:pPr marL="1000125" indent="-1000125" algn="l">
              <a:buSzPct val="100000"/>
              <a:buAutoNum type="arabicPeriod" startAt="1"/>
              <a:defRPr b="1" sz="5400">
                <a:solidFill>
                  <a:srgbClr val="056DE8"/>
                </a:solidFill>
                <a:latin typeface="Arial"/>
                <a:ea typeface="Arial"/>
                <a:cs typeface="Arial"/>
                <a:sym typeface="Arial"/>
              </a:defRPr>
            </a:pPr>
            <a:r>
              <a:t>moduleContent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488"/>
                                        </p:tgtEl>
                                        <p:attrNameLst>
                                          <p:attrName>style.visibility</p:attrName>
                                        </p:attrNameLst>
                                      </p:cBhvr>
                                      <p:to>
                                        <p:strVal val="visible"/>
                                      </p:to>
                                    </p:set>
                                    <p:animEffect filter="fade" transition="in">
                                      <p:cBhvr>
                                        <p:cTn id="7" dur="500"/>
                                        <p:tgtEl>
                                          <p:spTgt spid="488"/>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489"/>
                                        </p:tgtEl>
                                        <p:attrNameLst>
                                          <p:attrName>style.visibility</p:attrName>
                                        </p:attrNameLst>
                                      </p:cBhvr>
                                      <p:to>
                                        <p:strVal val="visible"/>
                                      </p:to>
                                    </p:set>
                                    <p:animEffect filter="fade" transition="in">
                                      <p:cBhvr>
                                        <p:cTn id="12" dur="1000"/>
                                        <p:tgtEl>
                                          <p:spTgt spid="4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89" grpId="2"/>
      <p:bldP build="whole" bldLvl="1" animBg="1" rev="0" advAuto="0" spid="488" grpId="1"/>
    </p:bld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1" name="圆角矩形"/>
          <p:cNvSpPr/>
          <p:nvPr/>
        </p:nvSpPr>
        <p:spPr>
          <a:xfrm>
            <a:off x="1753923" y="2696159"/>
            <a:ext cx="7016855" cy="8855069"/>
          </a:xfrm>
          <a:prstGeom prst="roundRect">
            <a:avLst>
              <a:gd name="adj" fmla="val 2844"/>
            </a:avLst>
          </a:prstGeom>
          <a:solidFill>
            <a:srgbClr val="DAEEF2"/>
          </a:solidFill>
          <a:ln w="12700">
            <a:miter lim="400000"/>
          </a:ln>
        </p:spPr>
        <p:txBody>
          <a:bodyPr lIns="50800" tIns="50800" rIns="50800" bIns="50800" anchor="ctr"/>
          <a:lstStyle/>
          <a:p>
            <a:pPr defTabSz="825500">
              <a:defRPr sz="3200">
                <a:solidFill>
                  <a:srgbClr val="000000"/>
                </a:solidFill>
              </a:defRPr>
            </a:pPr>
          </a:p>
        </p:txBody>
      </p:sp>
      <p:sp>
        <p:nvSpPr>
          <p:cNvPr id="492" name="glob module"/>
          <p:cNvSpPr/>
          <p:nvPr/>
        </p:nvSpPr>
        <p:spPr>
          <a:xfrm>
            <a:off x="2722350" y="9535772"/>
            <a:ext cx="5080001" cy="1270001"/>
          </a:xfrm>
          <a:prstGeom prst="rect">
            <a:avLst/>
          </a:prstGeom>
          <a:solidFill>
            <a:srgbClr val="00A1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2800">
                <a:solidFill>
                  <a:srgbClr val="FFFFFF"/>
                </a:solidFill>
                <a:latin typeface="Helvetica Neue Medium"/>
                <a:ea typeface="Helvetica Neue Medium"/>
                <a:cs typeface="Helvetica Neue Medium"/>
                <a:sym typeface="Helvetica Neue Medium"/>
              </a:defRPr>
            </a:lvl1pPr>
          </a:lstStyle>
          <a:p>
            <a:pPr/>
            <a:r>
              <a:t>glob module</a:t>
            </a:r>
          </a:p>
        </p:txBody>
      </p:sp>
      <p:sp>
        <p:nvSpPr>
          <p:cNvPr id="493" name="function vm"/>
          <p:cNvSpPr/>
          <p:nvPr/>
        </p:nvSpPr>
        <p:spPr>
          <a:xfrm>
            <a:off x="2722350" y="7825833"/>
            <a:ext cx="5080001" cy="1270001"/>
          </a:xfrm>
          <a:prstGeom prst="rect">
            <a:avLst/>
          </a:prstGeom>
          <a:solidFill>
            <a:srgbClr val="00A1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2800">
                <a:solidFill>
                  <a:srgbClr val="FFFFFF"/>
                </a:solidFill>
                <a:latin typeface="Helvetica Neue Medium"/>
                <a:ea typeface="Helvetica Neue Medium"/>
                <a:cs typeface="Helvetica Neue Medium"/>
                <a:sym typeface="Helvetica Neue Medium"/>
              </a:defRPr>
            </a:lvl1pPr>
          </a:lstStyle>
          <a:p>
            <a:pPr/>
            <a:r>
              <a:t>function vm</a:t>
            </a:r>
          </a:p>
        </p:txBody>
      </p:sp>
      <p:sp>
        <p:nvSpPr>
          <p:cNvPr id="494" name="streaming import"/>
          <p:cNvSpPr/>
          <p:nvPr/>
        </p:nvSpPr>
        <p:spPr>
          <a:xfrm>
            <a:off x="2722350" y="4405953"/>
            <a:ext cx="5080001" cy="1270001"/>
          </a:xfrm>
          <a:prstGeom prst="rect">
            <a:avLst/>
          </a:prstGeom>
          <a:solidFill>
            <a:srgbClr val="00A1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2800">
                <a:solidFill>
                  <a:srgbClr val="FFFFFF"/>
                </a:solidFill>
                <a:latin typeface="Helvetica Neue Medium"/>
                <a:ea typeface="Helvetica Neue Medium"/>
                <a:cs typeface="Helvetica Neue Medium"/>
                <a:sym typeface="Helvetica Neue Medium"/>
              </a:defRPr>
            </a:lvl1pPr>
          </a:lstStyle>
          <a:p>
            <a:pPr/>
            <a:r>
              <a:t>streaming import</a:t>
            </a:r>
          </a:p>
        </p:txBody>
      </p:sp>
      <p:sp>
        <p:nvSpPr>
          <p:cNvPr id="495" name="memory vm"/>
          <p:cNvSpPr/>
          <p:nvPr/>
        </p:nvSpPr>
        <p:spPr>
          <a:xfrm>
            <a:off x="2722350" y="6115893"/>
            <a:ext cx="5080001" cy="1270001"/>
          </a:xfrm>
          <a:prstGeom prst="rect">
            <a:avLst/>
          </a:prstGeom>
          <a:solidFill>
            <a:srgbClr val="00A1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2800">
                <a:solidFill>
                  <a:srgbClr val="FFFFFF"/>
                </a:solidFill>
                <a:latin typeface="Helvetica Neue Medium"/>
                <a:ea typeface="Helvetica Neue Medium"/>
                <a:cs typeface="Helvetica Neue Medium"/>
                <a:sym typeface="Helvetica Neue Medium"/>
              </a:defRPr>
            </a:lvl1pPr>
          </a:lstStyle>
          <a:p>
            <a:pPr/>
            <a:r>
              <a:t>memory vm</a:t>
            </a:r>
          </a:p>
        </p:txBody>
      </p:sp>
      <p:sp>
        <p:nvSpPr>
          <p:cNvPr id="496" name="virtual module"/>
          <p:cNvSpPr txBox="1"/>
          <p:nvPr/>
        </p:nvSpPr>
        <p:spPr>
          <a:xfrm>
            <a:off x="2631358" y="3145497"/>
            <a:ext cx="4100476"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4800">
                <a:solidFill>
                  <a:srgbClr val="056DE8"/>
                </a:solidFill>
                <a:latin typeface="Helvetica Neue Medium"/>
                <a:ea typeface="Helvetica Neue Medium"/>
                <a:cs typeface="Helvetica Neue Medium"/>
                <a:sym typeface="Helvetica Neue Medium"/>
              </a:defRPr>
            </a:lvl1pPr>
          </a:lstStyle>
          <a:p>
            <a:pPr/>
            <a:r>
              <a:t>virtual module</a:t>
            </a:r>
          </a:p>
        </p:txBody>
      </p:sp>
      <p:grpSp>
        <p:nvGrpSpPr>
          <p:cNvPr id="499" name="成组"/>
          <p:cNvGrpSpPr/>
          <p:nvPr/>
        </p:nvGrpSpPr>
        <p:grpSpPr>
          <a:xfrm>
            <a:off x="1086010" y="1016000"/>
            <a:ext cx="1655129" cy="1270000"/>
            <a:chOff x="0" y="0"/>
            <a:chExt cx="1655128" cy="1270000"/>
          </a:xfrm>
        </p:grpSpPr>
        <p:sp>
          <p:nvSpPr>
            <p:cNvPr id="497" name="ESbuild-WASM"/>
            <p:cNvSpPr/>
            <p:nvPr/>
          </p:nvSpPr>
          <p:spPr>
            <a:xfrm>
              <a:off x="385128" y="0"/>
              <a:ext cx="1270001"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l">
                <a:lnSpc>
                  <a:spcPct val="90000"/>
                </a:lnSpc>
                <a:spcBef>
                  <a:spcPts val="4500"/>
                </a:spcBef>
                <a:defRPr sz="7450">
                  <a:solidFill>
                    <a:srgbClr val="056DE8"/>
                  </a:solidFill>
                  <a:latin typeface="Helvetica"/>
                  <a:ea typeface="Helvetica"/>
                  <a:cs typeface="Helvetica"/>
                  <a:sym typeface="Helvetica"/>
                </a:defRPr>
              </a:lvl1pPr>
            </a:lstStyle>
            <a:p>
              <a:pPr/>
              <a:r>
                <a:t>ESbuild-WASM</a:t>
              </a:r>
            </a:p>
          </p:txBody>
        </p:sp>
        <p:sp>
          <p:nvSpPr>
            <p:cNvPr id="498" name="矩形"/>
            <p:cNvSpPr/>
            <p:nvPr/>
          </p:nvSpPr>
          <p:spPr>
            <a:xfrm>
              <a:off x="0" y="502502"/>
              <a:ext cx="111544" cy="417396"/>
            </a:xfrm>
            <a:prstGeom prst="rect">
              <a:avLst/>
            </a:prstGeom>
            <a:solidFill>
              <a:srgbClr val="056DE8"/>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grpSp>
        <p:nvGrpSpPr>
          <p:cNvPr id="502" name="成组"/>
          <p:cNvGrpSpPr/>
          <p:nvPr/>
        </p:nvGrpSpPr>
        <p:grpSpPr>
          <a:xfrm>
            <a:off x="10964888" y="5353729"/>
            <a:ext cx="12050767" cy="5635015"/>
            <a:chOff x="0" y="0"/>
            <a:chExt cx="12050766" cy="5635013"/>
          </a:xfrm>
        </p:grpSpPr>
        <p:pic>
          <p:nvPicPr>
            <p:cNvPr id="500" name="carbon (4).png" descr="carbon (4).png"/>
            <p:cNvPicPr>
              <a:picLocks noChangeAspect="1"/>
            </p:cNvPicPr>
            <p:nvPr/>
          </p:nvPicPr>
          <p:blipFill>
            <a:blip r:embed="rId2">
              <a:extLst/>
            </a:blip>
            <a:srcRect l="0" t="0" r="0" b="0"/>
            <a:stretch>
              <a:fillRect/>
            </a:stretch>
          </p:blipFill>
          <p:spPr>
            <a:xfrm>
              <a:off x="-1" y="0"/>
              <a:ext cx="12050768" cy="5012714"/>
            </a:xfrm>
            <a:prstGeom prst="rect">
              <a:avLst/>
            </a:prstGeom>
            <a:ln w="12700" cap="flat">
              <a:noFill/>
              <a:miter lim="400000"/>
            </a:ln>
            <a:effectLst/>
          </p:spPr>
        </p:pic>
        <p:sp>
          <p:nvSpPr>
            <p:cNvPr id="501" name="Caption"/>
            <p:cNvSpPr/>
            <p:nvPr/>
          </p:nvSpPr>
          <p:spPr>
            <a:xfrm>
              <a:off x="0" y="5114313"/>
              <a:ext cx="12050767" cy="520701"/>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a:defRPr u="sng">
                  <a:hlinkClick r:id="rId3" invalidUrl="" action="" tgtFrame="" tooltip="" history="1" highlightClick="0" endSnd="0"/>
                </a:defRPr>
              </a:lvl1pPr>
            </a:lstStyle>
            <a:p>
              <a:pPr>
                <a:defRPr u="none"/>
              </a:pPr>
              <a:r>
                <a:rPr u="sng">
                  <a:hlinkClick r:id="rId3" invalidUrl="" action="" tgtFrame="" tooltip="" history="1" highlightClick="0" endSnd="0"/>
                </a:rPr>
                <a:t>stream：http-plugin</a:t>
              </a:r>
            </a:p>
          </p:txBody>
        </p:sp>
      </p:grpSp>
      <p:sp>
        <p:nvSpPr>
          <p:cNvPr id="503" name="推荐阅读：基于 esbuild 的 universal bundler 设计"/>
          <p:cNvSpPr txBox="1"/>
          <p:nvPr/>
        </p:nvSpPr>
        <p:spPr>
          <a:xfrm>
            <a:off x="1857582" y="12163181"/>
            <a:ext cx="6809538"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u="sng">
                <a:hlinkClick r:id="rId4" invalidUrl="" action="" tgtFrame="" tooltip="" history="1" highlightClick="0" endSnd="0"/>
              </a:defRPr>
            </a:lvl1pPr>
          </a:lstStyle>
          <a:p>
            <a:pPr>
              <a:defRPr u="none"/>
            </a:pPr>
            <a:r>
              <a:rPr u="sng">
                <a:hlinkClick r:id="rId4" invalidUrl="" action="" tgtFrame="" tooltip="" history="1" highlightClick="0" endSnd="0"/>
              </a:rPr>
              <a:t>推荐阅读：基于 esbuild 的 universal bundler 设计</a:t>
            </a:r>
          </a:p>
        </p:txBody>
      </p:sp>
      <p:sp>
        <p:nvSpPr>
          <p:cNvPr id="504" name="moduleGragh：…"/>
          <p:cNvSpPr txBox="1"/>
          <p:nvPr/>
        </p:nvSpPr>
        <p:spPr>
          <a:xfrm>
            <a:off x="11086513" y="2650288"/>
            <a:ext cx="3501238" cy="13765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825500">
              <a:defRPr>
                <a:solidFill>
                  <a:srgbClr val="056DE8"/>
                </a:solidFill>
                <a:latin typeface="Helvetica Neue Medium"/>
                <a:ea typeface="Helvetica Neue Medium"/>
                <a:cs typeface="Helvetica Neue Medium"/>
                <a:sym typeface="Helvetica Neue Medium"/>
              </a:defRPr>
            </a:pPr>
            <a:r>
              <a:t>moduleGragh：</a:t>
            </a:r>
          </a:p>
          <a:p>
            <a:pPr algn="l" defTabSz="825500">
              <a:defRPr>
                <a:solidFill>
                  <a:srgbClr val="056DE8"/>
                </a:solidFill>
                <a:latin typeface="Helvetica Neue Medium"/>
                <a:ea typeface="Helvetica Neue Medium"/>
                <a:cs typeface="Helvetica Neue Medium"/>
                <a:sym typeface="Helvetica Neue Medium"/>
              </a:defRPr>
            </a:pPr>
            <a:r>
              <a:t>1. 真实的磁盘路径</a:t>
            </a:r>
          </a:p>
          <a:p>
            <a:pPr algn="l" defTabSz="825500">
              <a:defRPr>
                <a:solidFill>
                  <a:srgbClr val="056DE8"/>
                </a:solidFill>
                <a:latin typeface="Helvetica Neue Medium"/>
                <a:ea typeface="Helvetica Neue Medium"/>
                <a:cs typeface="Helvetica Neue Medium"/>
                <a:sym typeface="Helvetica Neue Medium"/>
              </a:defRPr>
            </a:pPr>
            <a:r>
              <a:t>2. 根据路径形式生成内容</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6" name="WebIDE 的 bundler 设计理念：…"/>
          <p:cNvSpPr txBox="1"/>
          <p:nvPr/>
        </p:nvSpPr>
        <p:spPr>
          <a:xfrm>
            <a:off x="2075414" y="1567630"/>
            <a:ext cx="12750563" cy="86065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b="1" sz="5400">
                <a:solidFill>
                  <a:srgbClr val="000000"/>
                </a:solidFill>
                <a:latin typeface="Arial"/>
                <a:ea typeface="Arial"/>
                <a:cs typeface="Arial"/>
                <a:sym typeface="Arial"/>
              </a:defRPr>
            </a:pPr>
            <a:r>
              <a:t>WebIDE 的 bundler 设计理念：</a:t>
            </a:r>
          </a:p>
          <a:p>
            <a:pPr algn="l">
              <a:defRPr sz="3600">
                <a:latin typeface="Arial"/>
                <a:ea typeface="Arial"/>
                <a:cs typeface="Arial"/>
                <a:sym typeface="Arial"/>
              </a:defRPr>
            </a:pPr>
          </a:p>
          <a:p>
            <a:pPr algn="l">
              <a:defRPr sz="3600">
                <a:latin typeface="Arial"/>
                <a:ea typeface="Arial"/>
                <a:cs typeface="Arial"/>
                <a:sym typeface="Arial"/>
              </a:defRPr>
            </a:pPr>
          </a:p>
          <a:p>
            <a:pPr algn="l">
              <a:defRPr sz="4800">
                <a:latin typeface="Arial"/>
                <a:ea typeface="Arial"/>
                <a:cs typeface="Arial"/>
                <a:sym typeface="Arial"/>
              </a:defRPr>
            </a:pPr>
            <a:r>
              <a:rPr sz="3600"/>
              <a:t>本地 file:  memoryVM （网页模拟文件系统）</a:t>
            </a:r>
            <a:endParaRPr sz="3600"/>
          </a:p>
          <a:p>
            <a:pPr algn="l">
              <a:defRPr sz="4800">
                <a:latin typeface="Arial"/>
                <a:ea typeface="Arial"/>
                <a:cs typeface="Arial"/>
                <a:sym typeface="Arial"/>
              </a:defRPr>
            </a:pPr>
            <a:r>
              <a:rPr sz="3600"/>
              <a:t>私有 npm：提前下载 node_modules, 通过 require 注入 </a:t>
            </a:r>
            <a:endParaRPr sz="3600"/>
          </a:p>
          <a:p>
            <a:pPr algn="l">
              <a:defRPr sz="4800">
                <a:latin typeface="Arial"/>
                <a:ea typeface="Arial"/>
                <a:cs typeface="Arial"/>
                <a:sym typeface="Arial"/>
              </a:defRPr>
            </a:pPr>
            <a:r>
              <a:rPr sz="3600"/>
              <a:t>外网 npm： unpkg/skypack 动态拉取</a:t>
            </a:r>
            <a:endParaRPr sz="3600"/>
          </a:p>
          <a:p>
            <a:pPr algn="l">
              <a:defRPr sz="4800">
                <a:latin typeface="Arial"/>
                <a:ea typeface="Arial"/>
                <a:cs typeface="Arial"/>
                <a:sym typeface="Arial"/>
              </a:defRPr>
            </a:pPr>
            <a:endParaRPr sz="3600"/>
          </a:p>
          <a:p>
            <a:pPr algn="l">
              <a:defRPr sz="4800">
                <a:latin typeface="Arial"/>
                <a:ea typeface="Arial"/>
                <a:cs typeface="Arial"/>
                <a:sym typeface="Arial"/>
              </a:defRPr>
            </a:pPr>
            <a:endParaRPr sz="3600"/>
          </a:p>
          <a:p>
            <a:pPr algn="l">
              <a:defRPr sz="4800">
                <a:latin typeface="Arial"/>
                <a:ea typeface="Arial"/>
                <a:cs typeface="Arial"/>
                <a:sym typeface="Arial"/>
              </a:defRPr>
            </a:pPr>
          </a:p>
        </p:txBody>
      </p:sp>
      <p:pic>
        <p:nvPicPr>
          <p:cNvPr id="507" name="图像" descr="图像"/>
          <p:cNvPicPr>
            <a:picLocks noChangeAspect="1"/>
          </p:cNvPicPr>
          <p:nvPr/>
        </p:nvPicPr>
        <p:blipFill>
          <a:blip r:embed="rId2">
            <a:extLst/>
          </a:blip>
          <a:stretch>
            <a:fillRect/>
          </a:stretch>
        </p:blipFill>
        <p:spPr>
          <a:xfrm>
            <a:off x="2075414" y="1567630"/>
            <a:ext cx="7754502" cy="3349458"/>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9" name="其他："/>
          <p:cNvSpPr txBox="1"/>
          <p:nvPr/>
        </p:nvSpPr>
        <p:spPr>
          <a:xfrm>
            <a:off x="1471138" y="1016000"/>
            <a:ext cx="2952751" cy="1422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ct val="90000"/>
              </a:lnSpc>
              <a:spcBef>
                <a:spcPts val="4500"/>
              </a:spcBef>
              <a:defRPr sz="7450">
                <a:solidFill>
                  <a:srgbClr val="056DE8"/>
                </a:solidFill>
                <a:latin typeface="Helvetica"/>
                <a:ea typeface="Helvetica"/>
                <a:cs typeface="Helvetica"/>
                <a:sym typeface="Helvetica"/>
              </a:defRPr>
            </a:lvl1pPr>
          </a:lstStyle>
          <a:p>
            <a:pPr/>
            <a:r>
              <a:t>其他：</a:t>
            </a:r>
          </a:p>
        </p:txBody>
      </p:sp>
      <p:sp>
        <p:nvSpPr>
          <p:cNvPr id="510" name="矩形"/>
          <p:cNvSpPr/>
          <p:nvPr/>
        </p:nvSpPr>
        <p:spPr>
          <a:xfrm>
            <a:off x="1086010" y="1518502"/>
            <a:ext cx="111545" cy="417396"/>
          </a:xfrm>
          <a:prstGeom prst="rect">
            <a:avLst/>
          </a:prstGeom>
          <a:solidFill>
            <a:srgbClr val="056DE8"/>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grpSp>
        <p:nvGrpSpPr>
          <p:cNvPr id="513" name="成组"/>
          <p:cNvGrpSpPr/>
          <p:nvPr/>
        </p:nvGrpSpPr>
        <p:grpSpPr>
          <a:xfrm>
            <a:off x="3832582" y="6681128"/>
            <a:ext cx="7191018" cy="4704701"/>
            <a:chOff x="0" y="0"/>
            <a:chExt cx="7191017" cy="4704700"/>
          </a:xfrm>
        </p:grpSpPr>
        <p:pic>
          <p:nvPicPr>
            <p:cNvPr id="511" name="carbon (11).png" descr="carbon (11).png"/>
            <p:cNvPicPr>
              <a:picLocks noChangeAspect="1"/>
            </p:cNvPicPr>
            <p:nvPr/>
          </p:nvPicPr>
          <p:blipFill>
            <a:blip r:embed="rId2">
              <a:extLst/>
            </a:blip>
            <a:stretch>
              <a:fillRect/>
            </a:stretch>
          </p:blipFill>
          <p:spPr>
            <a:xfrm>
              <a:off x="0" y="0"/>
              <a:ext cx="7191018" cy="4082401"/>
            </a:xfrm>
            <a:prstGeom prst="rect">
              <a:avLst/>
            </a:prstGeom>
            <a:ln w="12700" cap="flat">
              <a:noFill/>
              <a:miter lim="400000"/>
            </a:ln>
            <a:effectLst/>
          </p:spPr>
        </p:pic>
        <p:sp>
          <p:nvSpPr>
            <p:cNvPr id="512" name="Caption"/>
            <p:cNvSpPr/>
            <p:nvPr/>
          </p:nvSpPr>
          <p:spPr>
            <a:xfrm>
              <a:off x="0" y="4184000"/>
              <a:ext cx="7191018" cy="520701"/>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a:defRPr>
                  <a:solidFill>
                    <a:srgbClr val="056DE8"/>
                  </a:solidFill>
                </a:defRPr>
              </a:lvl1pPr>
            </a:lstStyle>
            <a:p>
              <a:pPr/>
              <a:r>
                <a:t>C 端 JS 安全沙箱</a:t>
              </a:r>
            </a:p>
          </p:txBody>
        </p:sp>
      </p:grpSp>
      <p:grpSp>
        <p:nvGrpSpPr>
          <p:cNvPr id="516" name="成组"/>
          <p:cNvGrpSpPr/>
          <p:nvPr/>
        </p:nvGrpSpPr>
        <p:grpSpPr>
          <a:xfrm>
            <a:off x="3913090" y="2952471"/>
            <a:ext cx="7080803" cy="2605667"/>
            <a:chOff x="0" y="0"/>
            <a:chExt cx="7080801" cy="2605665"/>
          </a:xfrm>
        </p:grpSpPr>
        <p:pic>
          <p:nvPicPr>
            <p:cNvPr id="514" name="carbon (10).png" descr="carbon (10).png"/>
            <p:cNvPicPr>
              <a:picLocks noChangeAspect="1"/>
            </p:cNvPicPr>
            <p:nvPr/>
          </p:nvPicPr>
          <p:blipFill>
            <a:blip r:embed="rId3">
              <a:extLst/>
            </a:blip>
            <a:stretch>
              <a:fillRect/>
            </a:stretch>
          </p:blipFill>
          <p:spPr>
            <a:xfrm>
              <a:off x="0" y="0"/>
              <a:ext cx="7080802" cy="1983366"/>
            </a:xfrm>
            <a:prstGeom prst="rect">
              <a:avLst/>
            </a:prstGeom>
            <a:ln w="12700" cap="flat">
              <a:noFill/>
              <a:miter lim="400000"/>
            </a:ln>
            <a:effectLst/>
          </p:spPr>
        </p:pic>
        <p:sp>
          <p:nvSpPr>
            <p:cNvPr id="515" name="Caption"/>
            <p:cNvSpPr/>
            <p:nvPr/>
          </p:nvSpPr>
          <p:spPr>
            <a:xfrm>
              <a:off x="0" y="2084965"/>
              <a:ext cx="7080803" cy="520701"/>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a:defRPr>
                  <a:solidFill>
                    <a:srgbClr val="056DE8"/>
                  </a:solidFill>
                </a:defRPr>
              </a:lvl1pPr>
            </a:lstStyle>
            <a:p>
              <a:pPr/>
              <a:r>
                <a:t>代码 indexDB 缓存</a:t>
              </a:r>
            </a:p>
          </p:txBody>
        </p:sp>
      </p:grpSp>
      <p:grpSp>
        <p:nvGrpSpPr>
          <p:cNvPr id="519" name="成组"/>
          <p:cNvGrpSpPr/>
          <p:nvPr/>
        </p:nvGrpSpPr>
        <p:grpSpPr>
          <a:xfrm>
            <a:off x="13335000" y="3019430"/>
            <a:ext cx="8833529" cy="8240105"/>
            <a:chOff x="0" y="0"/>
            <a:chExt cx="8833528" cy="8240104"/>
          </a:xfrm>
        </p:grpSpPr>
        <p:pic>
          <p:nvPicPr>
            <p:cNvPr id="517" name="carbon (11).png" descr="carbon (11).png"/>
            <p:cNvPicPr>
              <a:picLocks noChangeAspect="1"/>
            </p:cNvPicPr>
            <p:nvPr/>
          </p:nvPicPr>
          <p:blipFill>
            <a:blip r:embed="rId4">
              <a:extLst/>
            </a:blip>
            <a:stretch>
              <a:fillRect/>
            </a:stretch>
          </p:blipFill>
          <p:spPr>
            <a:xfrm>
              <a:off x="0" y="0"/>
              <a:ext cx="8833529" cy="7677139"/>
            </a:xfrm>
            <a:prstGeom prst="rect">
              <a:avLst/>
            </a:prstGeom>
            <a:ln w="12700" cap="flat">
              <a:noFill/>
              <a:miter lim="400000"/>
            </a:ln>
            <a:effectLst/>
          </p:spPr>
        </p:pic>
        <p:sp>
          <p:nvSpPr>
            <p:cNvPr id="518" name="Caption"/>
            <p:cNvSpPr/>
            <p:nvPr/>
          </p:nvSpPr>
          <p:spPr>
            <a:xfrm>
              <a:off x="0" y="7778738"/>
              <a:ext cx="8833529" cy="461367"/>
            </a:xfrm>
            <a:prstGeom prst="roundRect">
              <a:avLst>
                <a:gd name="adj" fmla="val 0"/>
              </a:avLst>
            </a:prstGeom>
            <a:solidFill>
              <a:srgbClr val="000000">
                <a:alpha val="0"/>
              </a:srgb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t">
              <a:noAutofit/>
            </a:bodyPr>
            <a:lstStyle>
              <a:lvl1pPr>
                <a:defRPr>
                  <a:solidFill>
                    <a:srgbClr val="056DE8"/>
                  </a:solidFill>
                </a:defRPr>
              </a:lvl1pPr>
            </a:lstStyle>
            <a:p>
              <a:pPr/>
              <a:r>
                <a:t>WebWorker ESLint</a:t>
              </a:r>
            </a:p>
          </p:txBody>
        </p:sp>
      </p:gr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23" name="成组"/>
          <p:cNvGrpSpPr/>
          <p:nvPr/>
        </p:nvGrpSpPr>
        <p:grpSpPr>
          <a:xfrm>
            <a:off x="1086010" y="1016000"/>
            <a:ext cx="4296729" cy="1422400"/>
            <a:chOff x="0" y="0"/>
            <a:chExt cx="4296728" cy="1422400"/>
          </a:xfrm>
        </p:grpSpPr>
        <p:sp>
          <p:nvSpPr>
            <p:cNvPr id="521" name="特性总结"/>
            <p:cNvSpPr txBox="1"/>
            <p:nvPr/>
          </p:nvSpPr>
          <p:spPr>
            <a:xfrm>
              <a:off x="397828" y="0"/>
              <a:ext cx="3898901" cy="1422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l">
                <a:lnSpc>
                  <a:spcPct val="90000"/>
                </a:lnSpc>
                <a:spcBef>
                  <a:spcPts val="4500"/>
                </a:spcBef>
                <a:defRPr sz="7450">
                  <a:solidFill>
                    <a:srgbClr val="056DE8"/>
                  </a:solidFill>
                  <a:latin typeface="Helvetica"/>
                  <a:ea typeface="Helvetica"/>
                  <a:cs typeface="Helvetica"/>
                  <a:sym typeface="Helvetica"/>
                </a:defRPr>
              </a:lvl1pPr>
            </a:lstStyle>
            <a:p>
              <a:pPr/>
              <a:r>
                <a:t>特性总结</a:t>
              </a:r>
            </a:p>
          </p:txBody>
        </p:sp>
        <p:sp>
          <p:nvSpPr>
            <p:cNvPr id="522" name="矩形"/>
            <p:cNvSpPr/>
            <p:nvPr/>
          </p:nvSpPr>
          <p:spPr>
            <a:xfrm>
              <a:off x="0" y="502502"/>
              <a:ext cx="111544" cy="417396"/>
            </a:xfrm>
            <a:prstGeom prst="rect">
              <a:avLst/>
            </a:prstGeom>
            <a:solidFill>
              <a:srgbClr val="056DE8"/>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grpSp>
        <p:nvGrpSpPr>
          <p:cNvPr id="526" name="成组"/>
          <p:cNvGrpSpPr/>
          <p:nvPr/>
        </p:nvGrpSpPr>
        <p:grpSpPr>
          <a:xfrm>
            <a:off x="3807025" y="4889726"/>
            <a:ext cx="14096456" cy="2948941"/>
            <a:chOff x="0" y="0"/>
            <a:chExt cx="14096453" cy="2948939"/>
          </a:xfrm>
        </p:grpSpPr>
        <p:sp>
          <p:nvSpPr>
            <p:cNvPr id="524" name="免去本地依赖安装、协同开发…"/>
            <p:cNvSpPr txBox="1"/>
            <p:nvPr/>
          </p:nvSpPr>
          <p:spPr>
            <a:xfrm>
              <a:off x="3707060" y="-1"/>
              <a:ext cx="10389394" cy="29489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lvl="1" marL="1207293" indent="-750093" algn="l" defTabSz="2438400">
                <a:lnSpc>
                  <a:spcPct val="140000"/>
                </a:lnSpc>
                <a:buClr>
                  <a:srgbClr val="000000"/>
                </a:buClr>
                <a:buSzPts val="4200"/>
                <a:buFont typeface="Arial"/>
                <a:buChar char="•"/>
                <a:defRPr sz="4200">
                  <a:solidFill>
                    <a:srgbClr val="000000"/>
                  </a:solidFill>
                  <a:latin typeface="Arial"/>
                  <a:ea typeface="Arial"/>
                  <a:cs typeface="Arial"/>
                  <a:sym typeface="Arial"/>
                </a:defRPr>
              </a:pPr>
              <a:r>
                <a:t>免去本地依赖安装、协同开发</a:t>
              </a:r>
            </a:p>
            <a:p>
              <a:pPr lvl="1" marL="1207293" indent="-750093" algn="l" defTabSz="2438400">
                <a:lnSpc>
                  <a:spcPct val="140000"/>
                </a:lnSpc>
                <a:buClr>
                  <a:srgbClr val="000000"/>
                </a:buClr>
                <a:buSzPts val="4200"/>
                <a:buFont typeface="Arial"/>
                <a:buChar char="•"/>
                <a:defRPr sz="4200">
                  <a:solidFill>
                    <a:srgbClr val="000000"/>
                  </a:solidFill>
                  <a:latin typeface="Arial"/>
                  <a:ea typeface="Arial"/>
                  <a:cs typeface="Arial"/>
                  <a:sym typeface="Arial"/>
                </a:defRPr>
              </a:pPr>
              <a:r>
                <a:t>组件创建、更新可视化操作，流程简单</a:t>
              </a:r>
            </a:p>
            <a:p>
              <a:pPr lvl="1" marL="1207293" indent="-750093" algn="l" defTabSz="2438400">
                <a:lnSpc>
                  <a:spcPct val="140000"/>
                </a:lnSpc>
                <a:buClr>
                  <a:srgbClr val="000000"/>
                </a:buClr>
                <a:buSzPts val="4200"/>
                <a:buFont typeface="Arial"/>
                <a:buChar char="•"/>
                <a:defRPr sz="4200">
                  <a:solidFill>
                    <a:srgbClr val="000000"/>
                  </a:solidFill>
                  <a:latin typeface="Arial"/>
                  <a:ea typeface="Arial"/>
                  <a:cs typeface="Arial"/>
                  <a:sym typeface="Arial"/>
                </a:defRPr>
              </a:pPr>
              <a:r>
                <a:t>没有 DSL/Schema、学习成本低</a:t>
              </a:r>
            </a:p>
          </p:txBody>
        </p:sp>
        <p:sp>
          <p:nvSpPr>
            <p:cNvPr id="525" name="WebIDE"/>
            <p:cNvSpPr txBox="1"/>
            <p:nvPr/>
          </p:nvSpPr>
          <p:spPr>
            <a:xfrm>
              <a:off x="0" y="1041187"/>
              <a:ext cx="2692748" cy="86656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2438400">
                <a:lnSpc>
                  <a:spcPct val="180000"/>
                </a:lnSpc>
                <a:defRPr b="1" i="1" sz="5400">
                  <a:solidFill>
                    <a:srgbClr val="056DE8"/>
                  </a:solidFill>
                  <a:latin typeface="Arial"/>
                  <a:ea typeface="Arial"/>
                  <a:cs typeface="Arial"/>
                  <a:sym typeface="Arial"/>
                </a:defRPr>
              </a:lvl1pPr>
            </a:lstStyle>
            <a:p>
              <a:pPr/>
              <a:r>
                <a:t>WebIDE</a:t>
              </a:r>
            </a:p>
          </p:txBody>
        </p:sp>
      </p:gr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96" name="成组"/>
          <p:cNvGrpSpPr/>
          <p:nvPr/>
        </p:nvGrpSpPr>
        <p:grpSpPr>
          <a:xfrm>
            <a:off x="1086010" y="1016000"/>
            <a:ext cx="2391729" cy="1422400"/>
            <a:chOff x="0" y="0"/>
            <a:chExt cx="2391728" cy="1422400"/>
          </a:xfrm>
        </p:grpSpPr>
        <p:sp>
          <p:nvSpPr>
            <p:cNvPr id="194" name="目录"/>
            <p:cNvSpPr txBox="1"/>
            <p:nvPr/>
          </p:nvSpPr>
          <p:spPr>
            <a:xfrm>
              <a:off x="385128" y="0"/>
              <a:ext cx="2006601" cy="1422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l">
                <a:lnSpc>
                  <a:spcPct val="90000"/>
                </a:lnSpc>
                <a:spcBef>
                  <a:spcPts val="4500"/>
                </a:spcBef>
                <a:defRPr sz="7450">
                  <a:solidFill>
                    <a:srgbClr val="056DE8"/>
                  </a:solidFill>
                  <a:latin typeface="Helvetica"/>
                  <a:ea typeface="Helvetica"/>
                  <a:cs typeface="Helvetica"/>
                  <a:sym typeface="Helvetica"/>
                </a:defRPr>
              </a:lvl1pPr>
            </a:lstStyle>
            <a:p>
              <a:pPr/>
              <a:r>
                <a:t>目录</a:t>
              </a:r>
            </a:p>
          </p:txBody>
        </p:sp>
        <p:sp>
          <p:nvSpPr>
            <p:cNvPr id="195" name="矩形"/>
            <p:cNvSpPr/>
            <p:nvPr/>
          </p:nvSpPr>
          <p:spPr>
            <a:xfrm>
              <a:off x="0" y="502502"/>
              <a:ext cx="111544" cy="417396"/>
            </a:xfrm>
            <a:prstGeom prst="rect">
              <a:avLst/>
            </a:prstGeom>
            <a:solidFill>
              <a:srgbClr val="056DE8"/>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sp>
        <p:nvSpPr>
          <p:cNvPr id="197" name="背景介绍…"/>
          <p:cNvSpPr txBox="1"/>
          <p:nvPr/>
        </p:nvSpPr>
        <p:spPr>
          <a:xfrm>
            <a:off x="4792186" y="4187825"/>
            <a:ext cx="4543426" cy="53403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1000125" indent="-1000125" algn="l">
              <a:lnSpc>
                <a:spcPct val="90000"/>
              </a:lnSpc>
              <a:spcBef>
                <a:spcPts val="4500"/>
              </a:spcBef>
              <a:buSzPct val="100000"/>
              <a:buAutoNum type="arabicPeriod" startAt="1"/>
              <a:defRPr sz="5400">
                <a:solidFill>
                  <a:srgbClr val="000000"/>
                </a:solidFill>
                <a:latin typeface="Helvetica"/>
                <a:ea typeface="Helvetica"/>
                <a:cs typeface="Helvetica"/>
                <a:sym typeface="Helvetica"/>
              </a:defRPr>
            </a:pPr>
            <a:r>
              <a:t>背景介绍</a:t>
            </a:r>
          </a:p>
          <a:p>
            <a:pPr marL="1000125" indent="-1000125" algn="l">
              <a:lnSpc>
                <a:spcPct val="90000"/>
              </a:lnSpc>
              <a:spcBef>
                <a:spcPts val="4500"/>
              </a:spcBef>
              <a:buSzPct val="100000"/>
              <a:buAutoNum type="arabicPeriod" startAt="1"/>
              <a:defRPr sz="5400">
                <a:solidFill>
                  <a:srgbClr val="000000"/>
                </a:solidFill>
                <a:latin typeface="Helvetica"/>
                <a:ea typeface="Helvetica"/>
                <a:cs typeface="Helvetica"/>
                <a:sym typeface="Helvetica"/>
              </a:defRPr>
            </a:pPr>
            <a:r>
              <a:t>整体架构</a:t>
            </a:r>
          </a:p>
          <a:p>
            <a:pPr marL="1000125" indent="-1000125" algn="l">
              <a:lnSpc>
                <a:spcPct val="90000"/>
              </a:lnSpc>
              <a:spcBef>
                <a:spcPts val="4500"/>
              </a:spcBef>
              <a:buSzPct val="100000"/>
              <a:buAutoNum type="arabicPeriod" startAt="1"/>
              <a:defRPr sz="5400">
                <a:solidFill>
                  <a:srgbClr val="000000"/>
                </a:solidFill>
                <a:latin typeface="Helvetica"/>
                <a:ea typeface="Helvetica"/>
                <a:cs typeface="Helvetica"/>
                <a:sym typeface="Helvetica"/>
              </a:defRPr>
            </a:pPr>
            <a:r>
              <a:t>细节与方案</a:t>
            </a:r>
          </a:p>
          <a:p>
            <a:pPr marL="1000125" indent="-1000125" algn="l">
              <a:lnSpc>
                <a:spcPct val="90000"/>
              </a:lnSpc>
              <a:spcBef>
                <a:spcPts val="4500"/>
              </a:spcBef>
              <a:buSzPct val="100000"/>
              <a:buAutoNum type="arabicPeriod" startAt="1"/>
              <a:defRPr sz="5400">
                <a:solidFill>
                  <a:srgbClr val="000000"/>
                </a:solidFill>
                <a:latin typeface="Helvetica"/>
                <a:ea typeface="Helvetica"/>
                <a:cs typeface="Helvetica"/>
                <a:sym typeface="Helvetica"/>
              </a:defRPr>
            </a:pPr>
            <a:r>
              <a:t>未来与展望</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8" name="工作流："/>
          <p:cNvSpPr txBox="1"/>
          <p:nvPr/>
        </p:nvSpPr>
        <p:spPr>
          <a:xfrm>
            <a:off x="1471138" y="1016000"/>
            <a:ext cx="3898901" cy="1422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ct val="90000"/>
              </a:lnSpc>
              <a:spcBef>
                <a:spcPts val="4500"/>
              </a:spcBef>
              <a:defRPr sz="7450">
                <a:solidFill>
                  <a:srgbClr val="056DE8"/>
                </a:solidFill>
                <a:latin typeface="Helvetica"/>
                <a:ea typeface="Helvetica"/>
                <a:cs typeface="Helvetica"/>
                <a:sym typeface="Helvetica"/>
              </a:defRPr>
            </a:lvl1pPr>
          </a:lstStyle>
          <a:p>
            <a:pPr/>
            <a:r>
              <a:t>工作流：</a:t>
            </a:r>
          </a:p>
        </p:txBody>
      </p:sp>
      <p:sp>
        <p:nvSpPr>
          <p:cNvPr id="529" name="矩形"/>
          <p:cNvSpPr/>
          <p:nvPr/>
        </p:nvSpPr>
        <p:spPr>
          <a:xfrm>
            <a:off x="1086010" y="1518502"/>
            <a:ext cx="111545" cy="417396"/>
          </a:xfrm>
          <a:prstGeom prst="rect">
            <a:avLst/>
          </a:prstGeom>
          <a:solidFill>
            <a:srgbClr val="056DE8"/>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pic>
        <p:nvPicPr>
          <p:cNvPr id="530" name="未命名文件 (1).png" descr="未命名文件 (1).png"/>
          <p:cNvPicPr>
            <a:picLocks noChangeAspect="1"/>
          </p:cNvPicPr>
          <p:nvPr/>
        </p:nvPicPr>
        <p:blipFill>
          <a:blip r:embed="rId2">
            <a:extLst/>
          </a:blip>
          <a:stretch>
            <a:fillRect/>
          </a:stretch>
        </p:blipFill>
        <p:spPr>
          <a:xfrm>
            <a:off x="5256650" y="1934599"/>
            <a:ext cx="15438979" cy="10503098"/>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2" name="04"/>
          <p:cNvSpPr txBox="1"/>
          <p:nvPr>
            <p:ph type="body" idx="21"/>
          </p:nvPr>
        </p:nvSpPr>
        <p:spPr>
          <a:xfrm>
            <a:off x="3011866" y="2464882"/>
            <a:ext cx="4196793" cy="4508501"/>
          </a:xfrm>
          <a:prstGeom prst="rect">
            <a:avLst/>
          </a:prstGeom>
        </p:spPr>
        <p:txBody>
          <a:bodyPr/>
          <a:lstStyle/>
          <a:p>
            <a:pPr/>
            <a:r>
              <a:t>04</a:t>
            </a:r>
          </a:p>
        </p:txBody>
      </p:sp>
      <p:sp>
        <p:nvSpPr>
          <p:cNvPr id="533" name="一些思考"/>
          <p:cNvSpPr txBox="1"/>
          <p:nvPr>
            <p:ph type="body" idx="22"/>
          </p:nvPr>
        </p:nvSpPr>
        <p:spPr>
          <a:xfrm>
            <a:off x="7926765" y="3517040"/>
            <a:ext cx="4254501" cy="1549401"/>
          </a:xfrm>
          <a:prstGeom prst="rect">
            <a:avLst/>
          </a:prstGeom>
        </p:spPr>
        <p:txBody>
          <a:bodyPr/>
          <a:lstStyle/>
          <a:p>
            <a:pPr/>
            <a:r>
              <a:t>一些思考</a:t>
            </a:r>
          </a:p>
        </p:txBody>
      </p:sp>
      <p:sp>
        <p:nvSpPr>
          <p:cNvPr id="534" name="交互编排/逻辑编排…"/>
          <p:cNvSpPr txBox="1"/>
          <p:nvPr>
            <p:ph type="body" idx="23"/>
          </p:nvPr>
        </p:nvSpPr>
        <p:spPr>
          <a:xfrm>
            <a:off x="8129965" y="5462014"/>
            <a:ext cx="5816531" cy="4447541"/>
          </a:xfrm>
          <a:prstGeom prst="rect">
            <a:avLst/>
          </a:prstGeom>
        </p:spPr>
        <p:txBody>
          <a:bodyPr/>
          <a:lstStyle/>
          <a:p>
            <a:pPr marL="796395" indent="-796395">
              <a:buSzPct val="100000"/>
              <a:buAutoNum type="arabicPeriod" startAt="1"/>
            </a:pPr>
            <a:r>
              <a:t>交互编排/逻辑编排</a:t>
            </a:r>
          </a:p>
          <a:p>
            <a:pPr marL="796395" indent="-796395">
              <a:buSzPct val="100000"/>
              <a:buAutoNum type="arabicPeriod" startAt="1"/>
            </a:pPr>
            <a:r>
              <a:t>WebIDE 的纵向探索</a:t>
            </a:r>
          </a:p>
          <a:p>
            <a:pPr lvl="1" marL="1685395" indent="-796395">
              <a:lnSpc>
                <a:spcPct val="70000"/>
              </a:lnSpc>
              <a:buSzPct val="100000"/>
              <a:buAutoNum type="arabicPeriod" startAt="1"/>
              <a:defRPr sz="4300">
                <a:solidFill>
                  <a:srgbClr val="FFFFFF"/>
                </a:solidFill>
                <a:latin typeface="Helvetica"/>
                <a:ea typeface="Helvetica"/>
                <a:cs typeface="Helvetica"/>
                <a:sym typeface="Helvetica"/>
              </a:defRPr>
            </a:pPr>
            <a:r>
              <a:t>Serverless</a:t>
            </a:r>
          </a:p>
          <a:p>
            <a:pPr lvl="1" marL="1685395" indent="-796395">
              <a:lnSpc>
                <a:spcPct val="70000"/>
              </a:lnSpc>
              <a:buSzPct val="100000"/>
              <a:buAutoNum type="arabicPeriod" startAt="1"/>
              <a:defRPr sz="4300">
                <a:solidFill>
                  <a:srgbClr val="FFFFFF"/>
                </a:solidFill>
                <a:latin typeface="Helvetica"/>
                <a:ea typeface="Helvetica"/>
                <a:cs typeface="Helvetica"/>
                <a:sym typeface="Helvetica"/>
              </a:defRPr>
            </a:pPr>
            <a:r>
              <a:t>中后台搭建场景</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6" name="总结"/>
          <p:cNvSpPr txBox="1"/>
          <p:nvPr>
            <p:ph type="body" idx="21"/>
          </p:nvPr>
        </p:nvSpPr>
        <p:spPr>
          <a:xfrm>
            <a:off x="1722785" y="1739465"/>
            <a:ext cx="2006601" cy="1422401"/>
          </a:xfrm>
          <a:prstGeom prst="rect">
            <a:avLst/>
          </a:prstGeom>
        </p:spPr>
        <p:txBody>
          <a:bodyPr/>
          <a:lstStyle/>
          <a:p>
            <a:pPr/>
            <a:r>
              <a:t>总结</a:t>
            </a:r>
          </a:p>
        </p:txBody>
      </p:sp>
      <p:sp>
        <p:nvSpPr>
          <p:cNvPr id="537" name="背景介绍…"/>
          <p:cNvSpPr txBox="1"/>
          <p:nvPr/>
        </p:nvSpPr>
        <p:spPr>
          <a:xfrm>
            <a:off x="5267849" y="4902200"/>
            <a:ext cx="8271397" cy="3911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1" marL="1889125" indent="-1000125" algn="l">
              <a:lnSpc>
                <a:spcPct val="90000"/>
              </a:lnSpc>
              <a:spcBef>
                <a:spcPts val="4500"/>
              </a:spcBef>
              <a:buSzPct val="100000"/>
              <a:buAutoNum type="arabicPeriod" startAt="1"/>
              <a:defRPr sz="5400">
                <a:solidFill>
                  <a:srgbClr val="000000"/>
                </a:solidFill>
                <a:latin typeface="Helvetica"/>
                <a:ea typeface="Helvetica"/>
                <a:cs typeface="Helvetica"/>
                <a:sym typeface="Helvetica"/>
              </a:defRPr>
            </a:pPr>
            <a:r>
              <a:t>背景介绍</a:t>
            </a:r>
          </a:p>
          <a:p>
            <a:pPr lvl="1" marL="1889125" indent="-1000125" algn="l">
              <a:lnSpc>
                <a:spcPct val="90000"/>
              </a:lnSpc>
              <a:spcBef>
                <a:spcPts val="4500"/>
              </a:spcBef>
              <a:buSzPct val="100000"/>
              <a:buAutoNum type="arabicPeriod" startAt="1"/>
              <a:defRPr sz="5400">
                <a:solidFill>
                  <a:srgbClr val="000000"/>
                </a:solidFill>
                <a:latin typeface="Helvetica"/>
                <a:ea typeface="Helvetica"/>
                <a:cs typeface="Helvetica"/>
                <a:sym typeface="Helvetica"/>
              </a:defRPr>
            </a:pPr>
            <a:r>
              <a:t>整体架构 + 三大马车</a:t>
            </a:r>
          </a:p>
          <a:p>
            <a:pPr lvl="1" marL="1889125" indent="-1000125" algn="l">
              <a:lnSpc>
                <a:spcPct val="90000"/>
              </a:lnSpc>
              <a:spcBef>
                <a:spcPts val="4500"/>
              </a:spcBef>
              <a:buSzPct val="100000"/>
              <a:buAutoNum type="arabicPeriod" startAt="1"/>
              <a:defRPr sz="5400">
                <a:solidFill>
                  <a:srgbClr val="000000"/>
                </a:solidFill>
                <a:latin typeface="Helvetica"/>
                <a:ea typeface="Helvetica"/>
                <a:cs typeface="Helvetica"/>
                <a:sym typeface="Helvetica"/>
              </a:defRPr>
            </a:pPr>
            <a:r>
              <a:t>壁垒与突破</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39" name="图像" descr="图像"/>
          <p:cNvPicPr>
            <a:picLocks noChangeAspect="1"/>
          </p:cNvPicPr>
          <p:nvPr/>
        </p:nvPicPr>
        <p:blipFill>
          <a:blip r:embed="rId2">
            <a:extLst/>
          </a:blip>
          <a:stretch>
            <a:fillRect/>
          </a:stretch>
        </p:blipFill>
        <p:spPr>
          <a:xfrm>
            <a:off x="2794769" y="4287949"/>
            <a:ext cx="4232408" cy="4241962"/>
          </a:xfrm>
          <a:prstGeom prst="rect">
            <a:avLst/>
          </a:prstGeom>
          <a:ln w="12700">
            <a:miter lim="400000"/>
          </a:ln>
        </p:spPr>
      </p:pic>
      <p:pic>
        <p:nvPicPr>
          <p:cNvPr id="540" name="图像" descr="图像"/>
          <p:cNvPicPr>
            <a:picLocks noChangeAspect="1"/>
          </p:cNvPicPr>
          <p:nvPr/>
        </p:nvPicPr>
        <p:blipFill>
          <a:blip r:embed="rId3">
            <a:extLst/>
          </a:blip>
          <a:srcRect l="0" t="0" r="3095" b="2432"/>
          <a:stretch>
            <a:fillRect/>
          </a:stretch>
        </p:blipFill>
        <p:spPr>
          <a:xfrm>
            <a:off x="9999067" y="4276917"/>
            <a:ext cx="4229101" cy="4233916"/>
          </a:xfrm>
          <a:prstGeom prst="rect">
            <a:avLst/>
          </a:prstGeom>
          <a:ln w="12700">
            <a:miter lim="400000"/>
          </a:ln>
        </p:spPr>
      </p:pic>
      <p:sp>
        <p:nvSpPr>
          <p:cNvPr id="541" name="印记中文"/>
          <p:cNvSpPr txBox="1"/>
          <p:nvPr/>
        </p:nvSpPr>
        <p:spPr>
          <a:xfrm>
            <a:off x="4041022" y="9310248"/>
            <a:ext cx="1739901"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90000"/>
              </a:lnSpc>
              <a:spcBef>
                <a:spcPts val="4500"/>
              </a:spcBef>
              <a:defRPr sz="3200">
                <a:solidFill>
                  <a:srgbClr val="FFFFFF"/>
                </a:solidFill>
                <a:latin typeface="Helvetica"/>
                <a:ea typeface="Helvetica"/>
                <a:cs typeface="Helvetica"/>
                <a:sym typeface="Helvetica"/>
              </a:defRPr>
            </a:lvl1pPr>
          </a:lstStyle>
          <a:p>
            <a:pPr/>
            <a:r>
              <a:t>印记中文</a:t>
            </a:r>
          </a:p>
        </p:txBody>
      </p:sp>
      <p:sp>
        <p:nvSpPr>
          <p:cNvPr id="542" name="Jojo_incredible"/>
          <p:cNvSpPr txBox="1"/>
          <p:nvPr/>
        </p:nvSpPr>
        <p:spPr>
          <a:xfrm>
            <a:off x="10779323" y="9418197"/>
            <a:ext cx="2825354"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90000"/>
              </a:lnSpc>
              <a:spcBef>
                <a:spcPts val="4500"/>
              </a:spcBef>
              <a:defRPr sz="3200">
                <a:solidFill>
                  <a:srgbClr val="FFFFFF"/>
                </a:solidFill>
                <a:latin typeface="Helvetica"/>
                <a:ea typeface="Helvetica"/>
                <a:cs typeface="Helvetica"/>
                <a:sym typeface="Helvetica"/>
              </a:defRPr>
            </a:lvl1pPr>
          </a:lstStyle>
          <a:p>
            <a:pPr/>
            <a:r>
              <a:t>Jojo_incredible</a:t>
            </a:r>
          </a:p>
        </p:txBody>
      </p:sp>
      <p:sp>
        <p:nvSpPr>
          <p:cNvPr id="543" name="Jojo 的博客：http://jocolorful.com/"/>
          <p:cNvSpPr txBox="1"/>
          <p:nvPr/>
        </p:nvSpPr>
        <p:spPr>
          <a:xfrm>
            <a:off x="16687317" y="6072380"/>
            <a:ext cx="6234908"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90000"/>
              </a:lnSpc>
              <a:spcBef>
                <a:spcPts val="4500"/>
              </a:spcBef>
              <a:defRPr sz="3200">
                <a:solidFill>
                  <a:srgbClr val="FFFFFF"/>
                </a:solidFill>
                <a:latin typeface="Helvetica"/>
                <a:ea typeface="Helvetica"/>
                <a:cs typeface="Helvetica"/>
                <a:sym typeface="Helvetica"/>
              </a:defRPr>
            </a:lvl1pPr>
          </a:lstStyle>
          <a:p>
            <a:pPr/>
            <a:r>
              <a:t>Jojo 的博客：http://jocolorful.com/</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5" name="感谢聆听 &amp; QA"/>
          <p:cNvSpPr txBox="1"/>
          <p:nvPr/>
        </p:nvSpPr>
        <p:spPr>
          <a:xfrm>
            <a:off x="7264871" y="6140194"/>
            <a:ext cx="7015476" cy="154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ct val="90000"/>
              </a:lnSpc>
              <a:spcBef>
                <a:spcPts val="4500"/>
              </a:spcBef>
              <a:defRPr sz="8150">
                <a:solidFill>
                  <a:srgbClr val="FFFFFF"/>
                </a:solidFill>
                <a:latin typeface="Helvetica"/>
                <a:ea typeface="Helvetica"/>
                <a:cs typeface="Helvetica"/>
                <a:sym typeface="Helvetica"/>
              </a:defRPr>
            </a:lvl1pPr>
          </a:lstStyle>
          <a:p>
            <a:pPr/>
            <a:r>
              <a:t>感谢聆听 &amp; QA</a:t>
            </a:r>
          </a:p>
        </p:txBody>
      </p:sp>
      <p:sp>
        <p:nvSpPr>
          <p:cNvPr id="546" name="周颖 Jojo"/>
          <p:cNvSpPr txBox="1"/>
          <p:nvPr/>
        </p:nvSpPr>
        <p:spPr>
          <a:xfrm>
            <a:off x="14071483" y="7696237"/>
            <a:ext cx="2360031" cy="876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a:lnSpc>
                <a:spcPct val="90000"/>
              </a:lnSpc>
              <a:spcBef>
                <a:spcPts val="4500"/>
              </a:spcBef>
              <a:defRPr sz="4300">
                <a:solidFill>
                  <a:srgbClr val="FFFFFF"/>
                </a:solidFill>
                <a:latin typeface="Helvetica"/>
                <a:ea typeface="Helvetica"/>
                <a:cs typeface="Helvetica"/>
                <a:sym typeface="Helvetica"/>
              </a:defRPr>
            </a:lvl1pPr>
          </a:lstStyle>
          <a:p>
            <a:pPr/>
            <a:r>
              <a:t>周颖 Jojo</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01"/>
          <p:cNvSpPr txBox="1"/>
          <p:nvPr>
            <p:ph type="body" idx="21"/>
          </p:nvPr>
        </p:nvSpPr>
        <p:spPr>
          <a:xfrm>
            <a:off x="3249083" y="3871451"/>
            <a:ext cx="4196793" cy="4508501"/>
          </a:xfrm>
          <a:prstGeom prst="rect">
            <a:avLst/>
          </a:prstGeom>
        </p:spPr>
        <p:txBody>
          <a:bodyPr/>
          <a:lstStyle/>
          <a:p>
            <a:pPr/>
            <a:r>
              <a:t>01</a:t>
            </a:r>
          </a:p>
        </p:txBody>
      </p:sp>
      <p:sp>
        <p:nvSpPr>
          <p:cNvPr id="200" name="背景介绍"/>
          <p:cNvSpPr txBox="1"/>
          <p:nvPr>
            <p:ph type="body" idx="22"/>
          </p:nvPr>
        </p:nvSpPr>
        <p:spPr>
          <a:xfrm>
            <a:off x="8350249" y="4771209"/>
            <a:ext cx="4254501" cy="1549401"/>
          </a:xfrm>
          <a:prstGeom prst="rect">
            <a:avLst/>
          </a:prstGeom>
        </p:spPr>
        <p:txBody>
          <a:bodyPr/>
          <a:lstStyle/>
          <a:p>
            <a:pPr/>
            <a:r>
              <a:t>背景介绍</a:t>
            </a:r>
          </a:p>
        </p:txBody>
      </p:sp>
      <p:sp>
        <p:nvSpPr>
          <p:cNvPr id="201" name="活动平台"/>
          <p:cNvSpPr txBox="1"/>
          <p:nvPr>
            <p:ph type="body" idx="23"/>
          </p:nvPr>
        </p:nvSpPr>
        <p:spPr>
          <a:xfrm>
            <a:off x="8739716" y="6973802"/>
            <a:ext cx="2298701" cy="876301"/>
          </a:xfrm>
          <a:prstGeom prst="rect">
            <a:avLst/>
          </a:prstGeom>
        </p:spPr>
        <p:txBody>
          <a:bodyPr/>
          <a:lstStyle/>
          <a:p>
            <a:pPr/>
            <a:r>
              <a:t>活动平台</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3" name="1nyetNgZ64llRI5cUjOHdzykX6vkevGL1v3lGYLiFvxCb293tx4VqHvAsIpwXa6n49ppccPWdIODZYZE6W5PwVD_xwJ3SSWGFLOTI_3bvqUfPEK64NcJBMIN1MWE6mVMClZKlANv3kbthEPxIRd8Pm24.png" descr="1nyetNgZ64llRI5cUjOHdzykX6vkevGL1v3lGYLiFvxCb293tx4VqHvAsIpwXa6n49ppccPWdIODZYZE6W5PwVD_xwJ3SSWGFLOTI_3bvqUfPEK64NcJBMIN1MWE6mVMClZKlANv3kbthEPxIRd8Pm24.png"/>
          <p:cNvPicPr>
            <a:picLocks noChangeAspect="1"/>
          </p:cNvPicPr>
          <p:nvPr/>
        </p:nvPicPr>
        <p:blipFill>
          <a:blip r:embed="rId2">
            <a:extLst/>
          </a:blip>
          <a:stretch>
            <a:fillRect/>
          </a:stretch>
        </p:blipFill>
        <p:spPr>
          <a:xfrm>
            <a:off x="1168111" y="3182655"/>
            <a:ext cx="12790275" cy="9169029"/>
          </a:xfrm>
          <a:prstGeom prst="rect">
            <a:avLst/>
          </a:prstGeom>
          <a:ln w="12700">
            <a:miter lim="400000"/>
          </a:ln>
        </p:spPr>
      </p:pic>
      <p:sp>
        <p:nvSpPr>
          <p:cNvPr id="204" name="基础组件…"/>
          <p:cNvSpPr txBox="1"/>
          <p:nvPr/>
        </p:nvSpPr>
        <p:spPr>
          <a:xfrm>
            <a:off x="15568899" y="3334049"/>
            <a:ext cx="3031332" cy="35483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750093" indent="-750093" algn="l" defTabSz="2438400">
              <a:lnSpc>
                <a:spcPct val="180000"/>
              </a:lnSpc>
              <a:buClr>
                <a:srgbClr val="FFFFFF"/>
              </a:buClr>
              <a:buSzPts val="4200"/>
              <a:buFont typeface="Arial"/>
              <a:buChar char="•"/>
              <a:defRPr spc="52" sz="4200">
                <a:solidFill>
                  <a:srgbClr val="FFFFFF"/>
                </a:solidFill>
                <a:latin typeface="Arial"/>
                <a:ea typeface="Arial"/>
                <a:cs typeface="Arial"/>
                <a:sym typeface="Arial"/>
              </a:defRPr>
            </a:pPr>
            <a:r>
              <a:t>基础组件</a:t>
            </a:r>
          </a:p>
          <a:p>
            <a:pPr marL="750093" indent="-750093" algn="l" defTabSz="2438400">
              <a:lnSpc>
                <a:spcPct val="180000"/>
              </a:lnSpc>
              <a:buClr>
                <a:srgbClr val="FFFFFF"/>
              </a:buClr>
              <a:buSzPts val="4200"/>
              <a:buFont typeface="Arial"/>
              <a:buChar char="•"/>
              <a:defRPr spc="52" sz="4200">
                <a:solidFill>
                  <a:srgbClr val="FFFFFF"/>
                </a:solidFill>
                <a:latin typeface="Arial"/>
                <a:ea typeface="Arial"/>
                <a:cs typeface="Arial"/>
                <a:sym typeface="Arial"/>
              </a:defRPr>
            </a:pPr>
            <a:r>
              <a:t>业务组件</a:t>
            </a:r>
          </a:p>
          <a:p>
            <a:pPr marL="750093" indent="-750093" algn="l" defTabSz="2438400">
              <a:lnSpc>
                <a:spcPct val="180000"/>
              </a:lnSpc>
              <a:buClr>
                <a:srgbClr val="FFFFFF"/>
              </a:buClr>
              <a:buSzPts val="4200"/>
              <a:buFont typeface="Arial"/>
              <a:buChar char="•"/>
              <a:defRPr spc="52" sz="4200">
                <a:solidFill>
                  <a:srgbClr val="FFFFFF"/>
                </a:solidFill>
                <a:latin typeface="Arial"/>
                <a:ea typeface="Arial"/>
                <a:cs typeface="Arial"/>
                <a:sym typeface="Arial"/>
              </a:defRPr>
            </a:pPr>
            <a:r>
              <a:t>微组件</a:t>
            </a:r>
          </a:p>
        </p:txBody>
      </p:sp>
      <p:sp>
        <p:nvSpPr>
          <p:cNvPr id="205" name="平台上线 以来，已累计搭建 5k+ 活动；覆盖教育、本地化、内容、商业、市场等团队。…"/>
          <p:cNvSpPr txBox="1"/>
          <p:nvPr/>
        </p:nvSpPr>
        <p:spPr>
          <a:xfrm>
            <a:off x="15498159" y="8876433"/>
            <a:ext cx="6494287" cy="308232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lnSpc>
                <a:spcPct val="150000"/>
              </a:lnSpc>
              <a:spcBef>
                <a:spcPts val="3000"/>
              </a:spcBef>
              <a:defRPr>
                <a:solidFill>
                  <a:srgbClr val="FFFFFF"/>
                </a:solidFill>
                <a:latin typeface="Helvetica"/>
                <a:ea typeface="Helvetica"/>
                <a:cs typeface="Helvetica"/>
                <a:sym typeface="Helvetica"/>
              </a:defRPr>
            </a:pPr>
            <a:r>
              <a:t>平台上线 以来，已累计搭建</a:t>
            </a:r>
            <a:r>
              <a:rPr>
                <a:solidFill>
                  <a:srgbClr val="00FFFF"/>
                </a:solidFill>
              </a:rPr>
              <a:t> </a:t>
            </a:r>
            <a:r>
              <a:rPr sz="3200">
                <a:solidFill>
                  <a:srgbClr val="00FFFF"/>
                </a:solidFill>
              </a:rPr>
              <a:t>5k+</a:t>
            </a:r>
            <a:r>
              <a:rPr>
                <a:solidFill>
                  <a:srgbClr val="00FFFF"/>
                </a:solidFill>
              </a:rPr>
              <a:t> </a:t>
            </a:r>
            <a:r>
              <a:t>活动；覆盖教育、本地化、内容、商业、市场等团队。</a:t>
            </a:r>
          </a:p>
          <a:p>
            <a:pPr algn="l">
              <a:lnSpc>
                <a:spcPct val="150000"/>
              </a:lnSpc>
              <a:spcBef>
                <a:spcPts val="3000"/>
              </a:spcBef>
              <a:defRPr>
                <a:solidFill>
                  <a:srgbClr val="FFFFFF"/>
                </a:solidFill>
                <a:latin typeface="Helvetica"/>
                <a:ea typeface="Helvetica"/>
                <a:cs typeface="Helvetica"/>
                <a:sym typeface="Helvetica"/>
              </a:defRPr>
            </a:pPr>
            <a:r>
              <a:t>累计服务 </a:t>
            </a:r>
            <a:r>
              <a:rPr sz="3200">
                <a:solidFill>
                  <a:srgbClr val="00FFFF"/>
                </a:solidFill>
              </a:rPr>
              <a:t>550+</a:t>
            </a:r>
            <a:r>
              <a:rPr sz="3200"/>
              <a:t> </a:t>
            </a:r>
            <a:r>
              <a:t>人，日均生产 </a:t>
            </a:r>
            <a:r>
              <a:rPr sz="3200">
                <a:solidFill>
                  <a:srgbClr val="00FFFF"/>
                </a:solidFill>
              </a:rPr>
              <a:t>10+</a:t>
            </a:r>
            <a:r>
              <a:t> 个活动，日均节省 </a:t>
            </a:r>
            <a:r>
              <a:rPr sz="3200">
                <a:solidFill>
                  <a:srgbClr val="00FFFF"/>
                </a:solidFill>
              </a:rPr>
              <a:t>30+ </a:t>
            </a:r>
            <a:r>
              <a:rPr b="1"/>
              <a:t>pd</a:t>
            </a:r>
            <a:r>
              <a:t> 产研成本</a:t>
            </a:r>
          </a:p>
        </p:txBody>
      </p:sp>
      <p:grpSp>
        <p:nvGrpSpPr>
          <p:cNvPr id="208" name="成组"/>
          <p:cNvGrpSpPr/>
          <p:nvPr/>
        </p:nvGrpSpPr>
        <p:grpSpPr>
          <a:xfrm>
            <a:off x="593449" y="770104"/>
            <a:ext cx="14298668" cy="1054101"/>
            <a:chOff x="0" y="0"/>
            <a:chExt cx="14298666" cy="1054100"/>
          </a:xfrm>
        </p:grpSpPr>
        <p:sp>
          <p:nvSpPr>
            <p:cNvPr id="206" name="一个能让无开发能力的人快速搭建页面的平台"/>
            <p:cNvSpPr txBox="1"/>
            <p:nvPr/>
          </p:nvSpPr>
          <p:spPr>
            <a:xfrm>
              <a:off x="468366" y="0"/>
              <a:ext cx="13830301" cy="1054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l" defTabSz="457200">
                <a:defRPr b="1" sz="5400">
                  <a:solidFill>
                    <a:srgbClr val="FFFFFF"/>
                  </a:solidFill>
                </a:defRPr>
              </a:lvl1pPr>
            </a:lstStyle>
            <a:p>
              <a:pPr/>
              <a:r>
                <a:t>一个能让无开发能力的人快速搭建页面的平台</a:t>
              </a:r>
            </a:p>
          </p:txBody>
        </p:sp>
        <p:sp>
          <p:nvSpPr>
            <p:cNvPr id="207" name="矩形"/>
            <p:cNvSpPr/>
            <p:nvPr/>
          </p:nvSpPr>
          <p:spPr>
            <a:xfrm>
              <a:off x="0" y="318352"/>
              <a:ext cx="126899" cy="417396"/>
            </a:xfrm>
            <a:prstGeom prst="rect">
              <a:avLst/>
            </a:prstGeom>
            <a:solidFill>
              <a:srgbClr val="FFFFFF"/>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12" name="成组"/>
          <p:cNvGrpSpPr/>
          <p:nvPr/>
        </p:nvGrpSpPr>
        <p:grpSpPr>
          <a:xfrm>
            <a:off x="1086010" y="1016000"/>
            <a:ext cx="1655129" cy="1270000"/>
            <a:chOff x="0" y="0"/>
            <a:chExt cx="1655128" cy="1270000"/>
          </a:xfrm>
        </p:grpSpPr>
        <p:sp>
          <p:nvSpPr>
            <p:cNvPr id="210" name="优秀案例"/>
            <p:cNvSpPr/>
            <p:nvPr/>
          </p:nvSpPr>
          <p:spPr>
            <a:xfrm>
              <a:off x="385128" y="0"/>
              <a:ext cx="1270001"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l">
                <a:lnSpc>
                  <a:spcPct val="90000"/>
                </a:lnSpc>
                <a:spcBef>
                  <a:spcPts val="4500"/>
                </a:spcBef>
                <a:defRPr sz="7450">
                  <a:solidFill>
                    <a:srgbClr val="056DE8"/>
                  </a:solidFill>
                  <a:latin typeface="Helvetica"/>
                  <a:ea typeface="Helvetica"/>
                  <a:cs typeface="Helvetica"/>
                  <a:sym typeface="Helvetica"/>
                </a:defRPr>
              </a:lvl1pPr>
            </a:lstStyle>
            <a:p>
              <a:pPr/>
              <a:r>
                <a:t>优秀案例</a:t>
              </a:r>
            </a:p>
          </p:txBody>
        </p:sp>
        <p:sp>
          <p:nvSpPr>
            <p:cNvPr id="211" name="矩形"/>
            <p:cNvSpPr/>
            <p:nvPr/>
          </p:nvSpPr>
          <p:spPr>
            <a:xfrm>
              <a:off x="0" y="502502"/>
              <a:ext cx="111544" cy="417396"/>
            </a:xfrm>
            <a:prstGeom prst="rect">
              <a:avLst/>
            </a:prstGeom>
            <a:solidFill>
              <a:srgbClr val="056DE8"/>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sp>
        <p:nvSpPr>
          <p:cNvPr id="213" name="文本"/>
          <p:cNvSpPr txBox="1"/>
          <p:nvPr/>
        </p:nvSpPr>
        <p:spPr>
          <a:xfrm>
            <a:off x="12115800" y="6718300"/>
            <a:ext cx="152400" cy="27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1200">
                <a:solidFill>
                  <a:srgbClr val="000000"/>
                </a:solidFill>
                <a:latin typeface="Times Roman"/>
                <a:ea typeface="Times Roman"/>
                <a:cs typeface="Times Roman"/>
                <a:sym typeface="Times Roman"/>
              </a:defRPr>
            </a:lvl1pPr>
          </a:lstStyle>
          <a:p>
            <a:pPr/>
            <a:r>
              <a:t> </a:t>
            </a:r>
          </a:p>
        </p:txBody>
      </p:sp>
      <p:pic>
        <p:nvPicPr>
          <p:cNvPr id="214" name="k_BUWMOKrdyl868V6nvMmAqyhey-DRU33ljtjDxGphb_gPyBp42ACte_7NryOMi1rOt1rdRGRbW9c916d51fzVkyLakK-RlMBkctyeYmOMIIG-IK6qk6DPEPMHA8FWg-WKm9Bqd3vPdolO3R9_O0SuFigg.png" descr="k_BUWMOKrdyl868V6nvMmAqyhey-DRU33ljtjDxGphb_gPyBp42ACte_7NryOMi1rOt1rdRGRbW9c916d51fzVkyLakK-RlMBkctyeYmOMIIG-IK6qk6DPEPMHA8FWg-WKm9Bqd3vPdolO3R9_O0SuFigg.png"/>
          <p:cNvPicPr>
            <a:picLocks noChangeAspect="0"/>
          </p:cNvPicPr>
          <p:nvPr/>
        </p:nvPicPr>
        <p:blipFill>
          <a:blip r:embed="rId2">
            <a:extLst/>
          </a:blip>
          <a:stretch>
            <a:fillRect/>
          </a:stretch>
        </p:blipFill>
        <p:spPr>
          <a:xfrm>
            <a:off x="2489200" y="2444750"/>
            <a:ext cx="5270500" cy="9271000"/>
          </a:xfrm>
          <a:prstGeom prst="rect">
            <a:avLst/>
          </a:prstGeom>
          <a:ln w="12700">
            <a:miter lim="400000"/>
          </a:ln>
        </p:spPr>
      </p:pic>
      <p:pic>
        <p:nvPicPr>
          <p:cNvPr id="215" name="io32ogphSsjVv41EahgjhbHBTGSHDIV2trrtHSzVU0-ViT8-g0LYYqXGs4WzEhPgTvgk3-S3GocagGWgT4eRt9w3VlJ5DUD39cFoA2_ZWqgXDrc6Tn1CjyzJnjDbyqR7L4yZlKGOKgIvfqu95_JMxhEMsg.png" descr="io32ogphSsjVv41EahgjhbHBTGSHDIV2trrtHSzVU0-ViT8-g0LYYqXGs4WzEhPgTvgk3-S3GocagGWgT4eRt9w3VlJ5DUD39cFoA2_ZWqgXDrc6Tn1CjyzJnjDbyqR7L4yZlKGOKgIvfqu95_JMxhEMsg.png"/>
          <p:cNvPicPr>
            <a:picLocks noChangeAspect="0"/>
          </p:cNvPicPr>
          <p:nvPr/>
        </p:nvPicPr>
        <p:blipFill>
          <a:blip r:embed="rId3">
            <a:extLst/>
          </a:blip>
          <a:stretch>
            <a:fillRect/>
          </a:stretch>
        </p:blipFill>
        <p:spPr>
          <a:xfrm>
            <a:off x="9927562" y="2451100"/>
            <a:ext cx="5270501" cy="9271000"/>
          </a:xfrm>
          <a:prstGeom prst="rect">
            <a:avLst/>
          </a:prstGeom>
          <a:ln w="12700">
            <a:miter lim="400000"/>
          </a:ln>
        </p:spPr>
      </p:pic>
      <p:sp>
        <p:nvSpPr>
          <p:cNvPr id="216" name="新春抽奖"/>
          <p:cNvSpPr txBox="1"/>
          <p:nvPr/>
        </p:nvSpPr>
        <p:spPr>
          <a:xfrm>
            <a:off x="4254500" y="12078205"/>
            <a:ext cx="1739900"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3200">
                <a:solidFill>
                  <a:srgbClr val="056DE8"/>
                </a:solidFill>
                <a:latin typeface="Arial"/>
                <a:ea typeface="Arial"/>
                <a:cs typeface="Arial"/>
                <a:sym typeface="Arial"/>
              </a:defRPr>
            </a:lvl1pPr>
          </a:lstStyle>
          <a:p>
            <a:pPr/>
            <a:r>
              <a:t>新春抽奖</a:t>
            </a:r>
          </a:p>
        </p:txBody>
      </p:sp>
      <p:sp>
        <p:nvSpPr>
          <p:cNvPr id="217" name="电商商品"/>
          <p:cNvSpPr txBox="1"/>
          <p:nvPr/>
        </p:nvSpPr>
        <p:spPr>
          <a:xfrm>
            <a:off x="11322050" y="12078205"/>
            <a:ext cx="1739900"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3200">
                <a:solidFill>
                  <a:srgbClr val="056DE8"/>
                </a:solidFill>
                <a:latin typeface="Arial"/>
                <a:ea typeface="Arial"/>
                <a:cs typeface="Arial"/>
                <a:sym typeface="Arial"/>
              </a:defRPr>
            </a:lvl1pPr>
          </a:lstStyle>
          <a:p>
            <a:pPr/>
            <a:r>
              <a:t>电商商品</a:t>
            </a:r>
          </a:p>
        </p:txBody>
      </p:sp>
      <p:sp>
        <p:nvSpPr>
          <p:cNvPr id="218" name="读书活动"/>
          <p:cNvSpPr txBox="1"/>
          <p:nvPr/>
        </p:nvSpPr>
        <p:spPr>
          <a:xfrm>
            <a:off x="19156624" y="12078205"/>
            <a:ext cx="1739901"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3200">
                <a:solidFill>
                  <a:srgbClr val="056DE8"/>
                </a:solidFill>
                <a:latin typeface="Arial"/>
                <a:ea typeface="Arial"/>
                <a:cs typeface="Arial"/>
                <a:sym typeface="Arial"/>
              </a:defRPr>
            </a:lvl1pPr>
          </a:lstStyle>
          <a:p>
            <a:pPr/>
            <a:r>
              <a:t>读书活动</a:t>
            </a:r>
          </a:p>
        </p:txBody>
      </p:sp>
      <p:pic>
        <p:nvPicPr>
          <p:cNvPr id="219" name="RS00s_8zuHivIUknDQPQf_oruea7FAt9SfWNPRSxOVoIxTnJnkNWcOLVln8qzLPrHJzqhci7gGbmUibXw290v66e9mc9lwtQebSmxEsXpy7_-9USlpgmMHTvQkuCvgpg1eq7HQ2zlh3YLr1UFlWjQkAPcQ.png" descr="RS00s_8zuHivIUknDQPQf_oruea7FAt9SfWNPRSxOVoIxTnJnkNWcOLVln8qzLPrHJzqhci7gGbmUibXw290v66e9mc9lwtQebSmxEsXpy7_-9USlpgmMHTvQkuCvgpg1eq7HQ2zlh3YLr1UFlWjQkAPcQ.png"/>
          <p:cNvPicPr>
            <a:picLocks noChangeAspect="1"/>
          </p:cNvPicPr>
          <p:nvPr/>
        </p:nvPicPr>
        <p:blipFill>
          <a:blip r:embed="rId4">
            <a:extLst/>
          </a:blip>
          <a:stretch>
            <a:fillRect/>
          </a:stretch>
        </p:blipFill>
        <p:spPr>
          <a:xfrm>
            <a:off x="17365924" y="2355850"/>
            <a:ext cx="5232401" cy="9448800"/>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02"/>
          <p:cNvSpPr txBox="1"/>
          <p:nvPr>
            <p:ph type="body" idx="21"/>
          </p:nvPr>
        </p:nvSpPr>
        <p:spPr>
          <a:xfrm>
            <a:off x="3249083" y="3871451"/>
            <a:ext cx="4196793" cy="4508501"/>
          </a:xfrm>
          <a:prstGeom prst="rect">
            <a:avLst/>
          </a:prstGeom>
        </p:spPr>
        <p:txBody>
          <a:bodyPr/>
          <a:lstStyle/>
          <a:p>
            <a:pPr/>
            <a:r>
              <a:t>02</a:t>
            </a:r>
          </a:p>
        </p:txBody>
      </p:sp>
      <p:sp>
        <p:nvSpPr>
          <p:cNvPr id="222" name="整体架构"/>
          <p:cNvSpPr txBox="1"/>
          <p:nvPr>
            <p:ph type="body" idx="22"/>
          </p:nvPr>
        </p:nvSpPr>
        <p:spPr>
          <a:xfrm>
            <a:off x="8526696" y="5351001"/>
            <a:ext cx="4254501" cy="1549401"/>
          </a:xfrm>
          <a:prstGeom prst="rect">
            <a:avLst/>
          </a:prstGeom>
        </p:spPr>
        <p:txBody>
          <a:bodyPr/>
          <a:lstStyle/>
          <a:p>
            <a:pPr/>
            <a:r>
              <a:t>整体架构</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圆角矩形"/>
          <p:cNvSpPr/>
          <p:nvPr/>
        </p:nvSpPr>
        <p:spPr>
          <a:xfrm>
            <a:off x="15162843" y="2540706"/>
            <a:ext cx="2540001" cy="3721362"/>
          </a:xfrm>
          <a:prstGeom prst="roundRect">
            <a:avLst>
              <a:gd name="adj" fmla="val 2582"/>
            </a:avLst>
          </a:prstGeom>
          <a:solidFill>
            <a:srgbClr val="F3BB6C">
              <a:alpha val="56256"/>
            </a:srgbClr>
          </a:solidFill>
          <a:ln w="12700">
            <a:solidFill>
              <a:schemeClr val="accent4">
                <a:hueOff val="-476017"/>
                <a:lumOff val="-10042"/>
              </a:schemeClr>
            </a:solidFill>
            <a:miter lim="400000"/>
          </a:ln>
        </p:spPr>
        <p:txBody>
          <a:bodyPr lIns="50800" tIns="50800" rIns="50800" bIns="50800" anchor="ctr"/>
          <a:lstStyle/>
          <a:p>
            <a:pPr defTabSz="825500">
              <a:defRPr sz="2000">
                <a:solidFill>
                  <a:srgbClr val="FFFFFF"/>
                </a:solidFill>
              </a:defRPr>
            </a:pPr>
          </a:p>
        </p:txBody>
      </p:sp>
      <p:sp>
        <p:nvSpPr>
          <p:cNvPr id="225" name="圆角矩形"/>
          <p:cNvSpPr/>
          <p:nvPr/>
        </p:nvSpPr>
        <p:spPr>
          <a:xfrm>
            <a:off x="3803712" y="9466532"/>
            <a:ext cx="17244870" cy="3721362"/>
          </a:xfrm>
          <a:prstGeom prst="roundRect">
            <a:avLst>
              <a:gd name="adj" fmla="val 1981"/>
            </a:avLst>
          </a:prstGeom>
          <a:solidFill>
            <a:srgbClr val="1AD2C2">
              <a:alpha val="19174"/>
            </a:srgbClr>
          </a:solidFill>
          <a:ln w="12700">
            <a:solidFill>
              <a:srgbClr val="1AD2C2"/>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26" name="任务系统"/>
          <p:cNvSpPr/>
          <p:nvPr/>
        </p:nvSpPr>
        <p:spPr>
          <a:xfrm>
            <a:off x="13616189" y="10204601"/>
            <a:ext cx="2794001" cy="762001"/>
          </a:xfrm>
          <a:prstGeom prst="roundRect">
            <a:avLst>
              <a:gd name="adj" fmla="val 9488"/>
            </a:avLst>
          </a:prstGeom>
          <a:solidFill>
            <a:srgbClr val="1AD2C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2000">
                <a:solidFill>
                  <a:srgbClr val="FFFFFF"/>
                </a:solidFill>
              </a:defRPr>
            </a:lvl1pPr>
          </a:lstStyle>
          <a:p>
            <a:pPr/>
            <a:r>
              <a:t>任务系统</a:t>
            </a:r>
          </a:p>
        </p:txBody>
      </p:sp>
      <p:sp>
        <p:nvSpPr>
          <p:cNvPr id="227" name="资管系统"/>
          <p:cNvSpPr/>
          <p:nvPr/>
        </p:nvSpPr>
        <p:spPr>
          <a:xfrm>
            <a:off x="13616189" y="12035966"/>
            <a:ext cx="2794001" cy="762001"/>
          </a:xfrm>
          <a:prstGeom prst="roundRect">
            <a:avLst>
              <a:gd name="adj" fmla="val 8319"/>
            </a:avLst>
          </a:prstGeom>
          <a:solidFill>
            <a:srgbClr val="1AD2C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2000">
                <a:solidFill>
                  <a:srgbClr val="FFFFFF"/>
                </a:solidFill>
              </a:defRPr>
            </a:lvl1pPr>
          </a:lstStyle>
          <a:p>
            <a:pPr/>
            <a:r>
              <a:t>资管系统</a:t>
            </a:r>
          </a:p>
        </p:txBody>
      </p:sp>
      <p:sp>
        <p:nvSpPr>
          <p:cNvPr id="228" name="规则引擎"/>
          <p:cNvSpPr/>
          <p:nvPr/>
        </p:nvSpPr>
        <p:spPr>
          <a:xfrm>
            <a:off x="4382443" y="11108763"/>
            <a:ext cx="3355237" cy="762001"/>
          </a:xfrm>
          <a:prstGeom prst="roundRect">
            <a:avLst>
              <a:gd name="adj" fmla="val 9675"/>
            </a:avLst>
          </a:prstGeom>
          <a:solidFill>
            <a:srgbClr val="1AD2C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2000">
                <a:solidFill>
                  <a:srgbClr val="FFFFFF"/>
                </a:solidFill>
              </a:defRPr>
            </a:lvl1pPr>
          </a:lstStyle>
          <a:p>
            <a:pPr/>
            <a:r>
              <a:t>规则引擎</a:t>
            </a:r>
          </a:p>
        </p:txBody>
      </p:sp>
      <p:sp>
        <p:nvSpPr>
          <p:cNvPr id="229" name="圆角矩形"/>
          <p:cNvSpPr/>
          <p:nvPr/>
        </p:nvSpPr>
        <p:spPr>
          <a:xfrm>
            <a:off x="3810000" y="6651155"/>
            <a:ext cx="13851395" cy="2506840"/>
          </a:xfrm>
          <a:prstGeom prst="roundRect">
            <a:avLst>
              <a:gd name="adj" fmla="val 2543"/>
            </a:avLst>
          </a:prstGeom>
          <a:solidFill>
            <a:srgbClr val="DAEEF2"/>
          </a:solidFill>
          <a:ln w="12700">
            <a:solidFill>
              <a:srgbClr val="44A0F4"/>
            </a:solidFill>
            <a:miter lim="400000"/>
          </a:ln>
        </p:spPr>
        <p:txBody>
          <a:bodyPr lIns="50800" tIns="50800" rIns="50800" bIns="50800" anchor="ctr"/>
          <a:lstStyle/>
          <a:p>
            <a:pPr defTabSz="825500">
              <a:defRPr sz="3200">
                <a:solidFill>
                  <a:srgbClr val="000000"/>
                </a:solidFill>
              </a:defRPr>
            </a:pPr>
          </a:p>
        </p:txBody>
      </p:sp>
      <p:sp>
        <p:nvSpPr>
          <p:cNvPr id="230" name="投放系统"/>
          <p:cNvSpPr/>
          <p:nvPr/>
        </p:nvSpPr>
        <p:spPr>
          <a:xfrm>
            <a:off x="8939855" y="11080473"/>
            <a:ext cx="2794001" cy="762001"/>
          </a:xfrm>
          <a:prstGeom prst="roundRect">
            <a:avLst>
              <a:gd name="adj" fmla="val 8685"/>
            </a:avLst>
          </a:prstGeom>
          <a:solidFill>
            <a:srgbClr val="1AD2C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2000">
                <a:solidFill>
                  <a:srgbClr val="FFFFFF"/>
                </a:solidFill>
              </a:defRPr>
            </a:lvl1pPr>
          </a:lstStyle>
          <a:p>
            <a:pPr/>
            <a:r>
              <a:t>投放系统</a:t>
            </a:r>
          </a:p>
        </p:txBody>
      </p:sp>
      <p:sp>
        <p:nvSpPr>
          <p:cNvPr id="231" name="归因系统"/>
          <p:cNvSpPr/>
          <p:nvPr/>
        </p:nvSpPr>
        <p:spPr>
          <a:xfrm>
            <a:off x="17525651" y="10235971"/>
            <a:ext cx="2794001" cy="762001"/>
          </a:xfrm>
          <a:prstGeom prst="roundRect">
            <a:avLst>
              <a:gd name="adj" fmla="val 9635"/>
            </a:avLst>
          </a:prstGeom>
          <a:solidFill>
            <a:srgbClr val="1AD2C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2000">
                <a:solidFill>
                  <a:srgbClr val="FFFFFF"/>
                </a:solidFill>
              </a:defRPr>
            </a:lvl1pPr>
          </a:lstStyle>
          <a:p>
            <a:pPr/>
            <a:r>
              <a:t>归因系统</a:t>
            </a:r>
          </a:p>
        </p:txBody>
      </p:sp>
      <p:grpSp>
        <p:nvGrpSpPr>
          <p:cNvPr id="236" name="成组"/>
          <p:cNvGrpSpPr/>
          <p:nvPr/>
        </p:nvGrpSpPr>
        <p:grpSpPr>
          <a:xfrm>
            <a:off x="3783224" y="5252267"/>
            <a:ext cx="9076367" cy="1037178"/>
            <a:chOff x="0" y="0"/>
            <a:chExt cx="9076365" cy="1037177"/>
          </a:xfrm>
        </p:grpSpPr>
        <p:sp>
          <p:nvSpPr>
            <p:cNvPr id="232" name="圆角矩形"/>
            <p:cNvSpPr/>
            <p:nvPr/>
          </p:nvSpPr>
          <p:spPr>
            <a:xfrm>
              <a:off x="0" y="0"/>
              <a:ext cx="9076366" cy="1037178"/>
            </a:xfrm>
            <a:prstGeom prst="roundRect">
              <a:avLst>
                <a:gd name="adj" fmla="val 6819"/>
              </a:avLst>
            </a:prstGeom>
            <a:solidFill>
              <a:schemeClr val="accent5">
                <a:alpha val="14949"/>
              </a:schemeClr>
            </a:solidFill>
            <a:ln w="12700" cap="flat">
              <a:solidFill>
                <a:schemeClr val="accent5"/>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33" name="WebIDE"/>
            <p:cNvSpPr/>
            <p:nvPr/>
          </p:nvSpPr>
          <p:spPr>
            <a:xfrm>
              <a:off x="6219806" y="199398"/>
              <a:ext cx="2286001" cy="635001"/>
            </a:xfrm>
            <a:prstGeom prst="roundRect">
              <a:avLst>
                <a:gd name="adj" fmla="val 11181"/>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825500">
                <a:defRPr sz="2000">
                  <a:solidFill>
                    <a:srgbClr val="FFFFFF"/>
                  </a:solidFill>
                </a:defRPr>
              </a:lvl1pPr>
            </a:lstStyle>
            <a:p>
              <a:pPr/>
              <a:r>
                <a:t>WebIDE</a:t>
              </a:r>
            </a:p>
          </p:txBody>
        </p:sp>
        <p:sp>
          <p:nvSpPr>
            <p:cNvPr id="234" name="活动编辑器"/>
            <p:cNvSpPr/>
            <p:nvPr/>
          </p:nvSpPr>
          <p:spPr>
            <a:xfrm>
              <a:off x="519859" y="198980"/>
              <a:ext cx="2552701" cy="635001"/>
            </a:xfrm>
            <a:prstGeom prst="roundRect">
              <a:avLst>
                <a:gd name="adj" fmla="val 11751"/>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825500">
                <a:defRPr sz="2000">
                  <a:solidFill>
                    <a:srgbClr val="FFFFFF"/>
                  </a:solidFill>
                </a:defRPr>
              </a:lvl1pPr>
            </a:lstStyle>
            <a:p>
              <a:pPr/>
              <a:r>
                <a:t>活动编辑器</a:t>
              </a:r>
            </a:p>
          </p:txBody>
        </p:sp>
        <p:sp>
          <p:nvSpPr>
            <p:cNvPr id="235" name="组件市场"/>
            <p:cNvSpPr/>
            <p:nvPr/>
          </p:nvSpPr>
          <p:spPr>
            <a:xfrm>
              <a:off x="3395183" y="198980"/>
              <a:ext cx="2286001" cy="635001"/>
            </a:xfrm>
            <a:prstGeom prst="roundRect">
              <a:avLst>
                <a:gd name="adj" fmla="val 10176"/>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825500">
                <a:defRPr sz="2000">
                  <a:solidFill>
                    <a:srgbClr val="FFFFFF"/>
                  </a:solidFill>
                </a:defRPr>
              </a:lvl1pPr>
            </a:lstStyle>
            <a:p>
              <a:pPr/>
              <a:r>
                <a:t>组件市场</a:t>
              </a:r>
            </a:p>
          </p:txBody>
        </p:sp>
      </p:grpSp>
      <p:sp>
        <p:nvSpPr>
          <p:cNvPr id="237" name="SSO 鉴权"/>
          <p:cNvSpPr/>
          <p:nvPr/>
        </p:nvSpPr>
        <p:spPr>
          <a:xfrm>
            <a:off x="12991438" y="8055425"/>
            <a:ext cx="2293407" cy="762001"/>
          </a:xfrm>
          <a:prstGeom prst="roundRect">
            <a:avLst>
              <a:gd name="adj" fmla="val 8496"/>
            </a:avLst>
          </a:prstGeom>
          <a:solidFill>
            <a:srgbClr val="44A0F4"/>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2000">
                <a:solidFill>
                  <a:srgbClr val="FFFFFF"/>
                </a:solidFill>
              </a:defRPr>
            </a:lvl1pPr>
          </a:lstStyle>
          <a:p>
            <a:pPr/>
            <a:r>
              <a:t>SSO 鉴权</a:t>
            </a:r>
          </a:p>
        </p:txBody>
      </p:sp>
      <p:sp>
        <p:nvSpPr>
          <p:cNvPr id="238" name="OSS 存储"/>
          <p:cNvSpPr/>
          <p:nvPr/>
        </p:nvSpPr>
        <p:spPr>
          <a:xfrm>
            <a:off x="10081600" y="8060918"/>
            <a:ext cx="2293408" cy="762001"/>
          </a:xfrm>
          <a:prstGeom prst="roundRect">
            <a:avLst>
              <a:gd name="adj" fmla="val 7486"/>
            </a:avLst>
          </a:prstGeom>
          <a:solidFill>
            <a:srgbClr val="44A0F4"/>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2000">
                <a:solidFill>
                  <a:srgbClr val="FFFFFF"/>
                </a:solidFill>
              </a:defRPr>
            </a:lvl1pPr>
          </a:lstStyle>
          <a:p>
            <a:pPr/>
            <a:r>
              <a:t>OSS 存储</a:t>
            </a:r>
          </a:p>
        </p:txBody>
      </p:sp>
      <p:sp>
        <p:nvSpPr>
          <p:cNvPr id="239" name="Http"/>
          <p:cNvSpPr/>
          <p:nvPr/>
        </p:nvSpPr>
        <p:spPr>
          <a:xfrm>
            <a:off x="8964796" y="6938960"/>
            <a:ext cx="1228239" cy="762001"/>
          </a:xfrm>
          <a:prstGeom prst="roundRect">
            <a:avLst>
              <a:gd name="adj" fmla="val 8326"/>
            </a:avLst>
          </a:prstGeom>
          <a:solidFill>
            <a:srgbClr val="44A0F4"/>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2000">
                <a:solidFill>
                  <a:srgbClr val="FFFFFF"/>
                </a:solidFill>
              </a:defRPr>
            </a:lvl1pPr>
          </a:lstStyle>
          <a:p>
            <a:pPr/>
            <a:r>
              <a:t>Http</a:t>
            </a:r>
          </a:p>
        </p:txBody>
      </p:sp>
      <p:sp>
        <p:nvSpPr>
          <p:cNvPr id="240" name="vconsole"/>
          <p:cNvSpPr/>
          <p:nvPr/>
        </p:nvSpPr>
        <p:spPr>
          <a:xfrm>
            <a:off x="6805253" y="6938960"/>
            <a:ext cx="1739901" cy="762001"/>
          </a:xfrm>
          <a:prstGeom prst="roundRect">
            <a:avLst>
              <a:gd name="adj" fmla="val 9281"/>
            </a:avLst>
          </a:prstGeom>
          <a:solidFill>
            <a:srgbClr val="44A0F4"/>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2000">
                <a:solidFill>
                  <a:srgbClr val="FFFFFF"/>
                </a:solidFill>
              </a:defRPr>
            </a:lvl1pPr>
          </a:lstStyle>
          <a:p>
            <a:pPr/>
            <a:r>
              <a:t>vconsole</a:t>
            </a:r>
          </a:p>
        </p:txBody>
      </p:sp>
      <p:sp>
        <p:nvSpPr>
          <p:cNvPr id="241" name="npm 私库"/>
          <p:cNvSpPr/>
          <p:nvPr/>
        </p:nvSpPr>
        <p:spPr>
          <a:xfrm>
            <a:off x="10582657" y="6953385"/>
            <a:ext cx="2159001" cy="762001"/>
          </a:xfrm>
          <a:prstGeom prst="roundRect">
            <a:avLst>
              <a:gd name="adj" fmla="val 9799"/>
            </a:avLst>
          </a:prstGeom>
          <a:solidFill>
            <a:srgbClr val="44A0F4"/>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2000">
                <a:solidFill>
                  <a:srgbClr val="FFFFFF"/>
                </a:solidFill>
              </a:defRPr>
            </a:lvl1pPr>
          </a:lstStyle>
          <a:p>
            <a:pPr/>
            <a:r>
              <a:t>npm 私库</a:t>
            </a:r>
          </a:p>
        </p:txBody>
      </p:sp>
      <p:sp>
        <p:nvSpPr>
          <p:cNvPr id="242" name="ESbuild"/>
          <p:cNvSpPr/>
          <p:nvPr/>
        </p:nvSpPr>
        <p:spPr>
          <a:xfrm>
            <a:off x="4265253" y="6942881"/>
            <a:ext cx="2032001" cy="762001"/>
          </a:xfrm>
          <a:prstGeom prst="roundRect">
            <a:avLst>
              <a:gd name="adj" fmla="val 9823"/>
            </a:avLst>
          </a:prstGeom>
          <a:solidFill>
            <a:srgbClr val="44A0F4"/>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2000">
                <a:solidFill>
                  <a:srgbClr val="FFFFFF"/>
                </a:solidFill>
              </a:defRPr>
            </a:lvl1pPr>
          </a:lstStyle>
          <a:p>
            <a:pPr/>
            <a:r>
              <a:t>ESbuild</a:t>
            </a:r>
          </a:p>
        </p:txBody>
      </p:sp>
      <p:sp>
        <p:nvSpPr>
          <p:cNvPr id="243" name="WebAssembly"/>
          <p:cNvSpPr/>
          <p:nvPr/>
        </p:nvSpPr>
        <p:spPr>
          <a:xfrm>
            <a:off x="7026474" y="8052472"/>
            <a:ext cx="2438695" cy="762001"/>
          </a:xfrm>
          <a:prstGeom prst="roundRect">
            <a:avLst>
              <a:gd name="adj" fmla="val 8871"/>
            </a:avLst>
          </a:prstGeom>
          <a:solidFill>
            <a:srgbClr val="44A0F4"/>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2000">
                <a:solidFill>
                  <a:srgbClr val="FFFFFF"/>
                </a:solidFill>
              </a:defRPr>
            </a:lvl1pPr>
          </a:lstStyle>
          <a:p>
            <a:pPr/>
            <a:r>
              <a:t>WebAssembly</a:t>
            </a:r>
          </a:p>
        </p:txBody>
      </p:sp>
      <p:sp>
        <p:nvSpPr>
          <p:cNvPr id="244" name="Webpack"/>
          <p:cNvSpPr/>
          <p:nvPr/>
        </p:nvSpPr>
        <p:spPr>
          <a:xfrm>
            <a:off x="4265253" y="8025947"/>
            <a:ext cx="2286001" cy="762001"/>
          </a:xfrm>
          <a:prstGeom prst="roundRect">
            <a:avLst>
              <a:gd name="adj" fmla="val 9247"/>
            </a:avLst>
          </a:prstGeom>
          <a:solidFill>
            <a:srgbClr val="44A0F4"/>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2000">
                <a:solidFill>
                  <a:srgbClr val="FFFFFF"/>
                </a:solidFill>
              </a:defRPr>
            </a:lvl1pPr>
          </a:lstStyle>
          <a:p>
            <a:pPr/>
            <a:r>
              <a:t>Webpack</a:t>
            </a:r>
          </a:p>
        </p:txBody>
      </p:sp>
      <p:sp>
        <p:nvSpPr>
          <p:cNvPr id="245" name="圆角矩形"/>
          <p:cNvSpPr/>
          <p:nvPr/>
        </p:nvSpPr>
        <p:spPr>
          <a:xfrm>
            <a:off x="17957489" y="2539131"/>
            <a:ext cx="3084616" cy="6642623"/>
          </a:xfrm>
          <a:prstGeom prst="roundRect">
            <a:avLst>
              <a:gd name="adj" fmla="val 2553"/>
            </a:avLst>
          </a:prstGeom>
          <a:solidFill>
            <a:schemeClr val="accent1">
              <a:hueOff val="114395"/>
              <a:lumOff val="-24975"/>
            </a:schemeClr>
          </a:solidFill>
          <a:ln w="12700">
            <a:miter lim="400000"/>
          </a:ln>
        </p:spPr>
        <p:txBody>
          <a:bodyPr lIns="50800" tIns="50800" rIns="50800" bIns="50800" anchor="ctr"/>
          <a:lstStyle/>
          <a:p>
            <a:pPr defTabSz="825500">
              <a:defRPr sz="3200">
                <a:solidFill>
                  <a:srgbClr val="000000"/>
                </a:solidFill>
              </a:defRPr>
            </a:pPr>
          </a:p>
        </p:txBody>
      </p:sp>
      <p:sp>
        <p:nvSpPr>
          <p:cNvPr id="246" name="性能监控"/>
          <p:cNvSpPr/>
          <p:nvPr/>
        </p:nvSpPr>
        <p:spPr>
          <a:xfrm>
            <a:off x="18313400" y="4098542"/>
            <a:ext cx="2286000" cy="762001"/>
          </a:xfrm>
          <a:prstGeom prst="roundRect">
            <a:avLst>
              <a:gd name="adj" fmla="val 10938"/>
            </a:avLst>
          </a:prstGeom>
          <a:solidFill>
            <a:srgbClr val="DAEEF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2000">
                <a:solidFill>
                  <a:schemeClr val="accent1">
                    <a:hueOff val="114395"/>
                    <a:lumOff val="-24975"/>
                  </a:schemeClr>
                </a:solidFill>
              </a:defRPr>
            </a:lvl1pPr>
          </a:lstStyle>
          <a:p>
            <a:pPr/>
            <a:r>
              <a:t>性能监控</a:t>
            </a:r>
          </a:p>
        </p:txBody>
      </p:sp>
      <p:sp>
        <p:nvSpPr>
          <p:cNvPr id="247" name="CPU/内存"/>
          <p:cNvSpPr/>
          <p:nvPr/>
        </p:nvSpPr>
        <p:spPr>
          <a:xfrm>
            <a:off x="18313400" y="7803031"/>
            <a:ext cx="2286000" cy="762001"/>
          </a:xfrm>
          <a:prstGeom prst="roundRect">
            <a:avLst>
              <a:gd name="adj" fmla="val 6828"/>
            </a:avLst>
          </a:prstGeom>
          <a:solidFill>
            <a:srgbClr val="DAEEF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2000">
                <a:solidFill>
                  <a:schemeClr val="accent1">
                    <a:hueOff val="114395"/>
                    <a:lumOff val="-24975"/>
                  </a:schemeClr>
                </a:solidFill>
              </a:defRPr>
            </a:lvl1pPr>
          </a:lstStyle>
          <a:p>
            <a:pPr/>
            <a:r>
              <a:t>CPU/内存</a:t>
            </a:r>
          </a:p>
        </p:txBody>
      </p:sp>
      <p:sp>
        <p:nvSpPr>
          <p:cNvPr id="248" name="崩溃异常"/>
          <p:cNvSpPr/>
          <p:nvPr/>
        </p:nvSpPr>
        <p:spPr>
          <a:xfrm>
            <a:off x="18340644" y="5370091"/>
            <a:ext cx="2286001" cy="762001"/>
          </a:xfrm>
          <a:prstGeom prst="roundRect">
            <a:avLst>
              <a:gd name="adj" fmla="val 9948"/>
            </a:avLst>
          </a:prstGeom>
          <a:solidFill>
            <a:srgbClr val="DAEEF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2000">
                <a:solidFill>
                  <a:schemeClr val="accent1">
                    <a:hueOff val="114395"/>
                    <a:lumOff val="-24975"/>
                  </a:schemeClr>
                </a:solidFill>
              </a:defRPr>
            </a:lvl1pPr>
          </a:lstStyle>
          <a:p>
            <a:pPr/>
            <a:r>
              <a:t>崩溃异常</a:t>
            </a:r>
          </a:p>
        </p:txBody>
      </p:sp>
      <p:sp>
        <p:nvSpPr>
          <p:cNvPr id="249" name="QPS"/>
          <p:cNvSpPr/>
          <p:nvPr/>
        </p:nvSpPr>
        <p:spPr>
          <a:xfrm>
            <a:off x="18316226" y="6519674"/>
            <a:ext cx="2286001" cy="762001"/>
          </a:xfrm>
          <a:prstGeom prst="roundRect">
            <a:avLst>
              <a:gd name="adj" fmla="val 10313"/>
            </a:avLst>
          </a:prstGeom>
          <a:solidFill>
            <a:srgbClr val="DAEEF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2000">
                <a:solidFill>
                  <a:schemeClr val="accent1">
                    <a:hueOff val="114395"/>
                    <a:lumOff val="-24975"/>
                  </a:schemeClr>
                </a:solidFill>
              </a:defRPr>
            </a:lvl1pPr>
          </a:lstStyle>
          <a:p>
            <a:pPr/>
            <a:r>
              <a:t>QPS</a:t>
            </a:r>
          </a:p>
        </p:txBody>
      </p:sp>
      <p:grpSp>
        <p:nvGrpSpPr>
          <p:cNvPr id="252" name="成组"/>
          <p:cNvGrpSpPr/>
          <p:nvPr/>
        </p:nvGrpSpPr>
        <p:grpSpPr>
          <a:xfrm>
            <a:off x="1156346" y="652309"/>
            <a:ext cx="1642429" cy="1270001"/>
            <a:chOff x="0" y="0"/>
            <a:chExt cx="1642428" cy="1270000"/>
          </a:xfrm>
        </p:grpSpPr>
        <p:sp>
          <p:nvSpPr>
            <p:cNvPr id="250" name="活动平台全景图"/>
            <p:cNvSpPr/>
            <p:nvPr/>
          </p:nvSpPr>
          <p:spPr>
            <a:xfrm>
              <a:off x="372428" y="0"/>
              <a:ext cx="1270001" cy="1270000"/>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t">
              <a:spAutoFit/>
            </a:bodyPr>
            <a:lstStyle>
              <a:lvl1pPr algn="l">
                <a:lnSpc>
                  <a:spcPct val="90000"/>
                </a:lnSpc>
                <a:spcBef>
                  <a:spcPts val="4500"/>
                </a:spcBef>
                <a:defRPr sz="7450">
                  <a:solidFill>
                    <a:srgbClr val="056DE8"/>
                  </a:solidFill>
                  <a:latin typeface="Helvetica"/>
                  <a:ea typeface="Helvetica"/>
                  <a:cs typeface="Helvetica"/>
                  <a:sym typeface="Helvetica"/>
                </a:defRPr>
              </a:lvl1pPr>
            </a:lstStyle>
            <a:p>
              <a:pPr/>
              <a:r>
                <a:t>活动平台全景图</a:t>
              </a:r>
            </a:p>
          </p:txBody>
        </p:sp>
        <p:sp>
          <p:nvSpPr>
            <p:cNvPr id="251" name="矩形"/>
            <p:cNvSpPr/>
            <p:nvPr/>
          </p:nvSpPr>
          <p:spPr>
            <a:xfrm>
              <a:off x="0" y="502502"/>
              <a:ext cx="111544" cy="417396"/>
            </a:xfrm>
            <a:prstGeom prst="rect">
              <a:avLst/>
            </a:prstGeom>
            <a:solidFill>
              <a:srgbClr val="056DE8"/>
            </a:solidFill>
            <a:ln w="12700" cap="flat">
              <a:noFill/>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grpSp>
      <p:sp>
        <p:nvSpPr>
          <p:cNvPr id="253" name="产物扫描"/>
          <p:cNvSpPr/>
          <p:nvPr/>
        </p:nvSpPr>
        <p:spPr>
          <a:xfrm>
            <a:off x="15416843" y="4645382"/>
            <a:ext cx="2032001" cy="571501"/>
          </a:xfrm>
          <a:prstGeom prst="roundRect">
            <a:avLst>
              <a:gd name="adj" fmla="val 11477"/>
            </a:avLst>
          </a:pr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2000">
                <a:solidFill>
                  <a:srgbClr val="FFFFFF"/>
                </a:solidFill>
              </a:defRPr>
            </a:lvl1pPr>
          </a:lstStyle>
          <a:p>
            <a:pPr/>
            <a:r>
              <a:t>产物扫描</a:t>
            </a:r>
          </a:p>
        </p:txBody>
      </p:sp>
      <p:sp>
        <p:nvSpPr>
          <p:cNvPr id="254" name="问卷系统"/>
          <p:cNvSpPr/>
          <p:nvPr/>
        </p:nvSpPr>
        <p:spPr>
          <a:xfrm>
            <a:off x="4382443" y="12012328"/>
            <a:ext cx="2032001" cy="762001"/>
          </a:xfrm>
          <a:prstGeom prst="roundRect">
            <a:avLst>
              <a:gd name="adj" fmla="val 9635"/>
            </a:avLst>
          </a:prstGeom>
          <a:solidFill>
            <a:srgbClr val="1AD2C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2000">
                <a:solidFill>
                  <a:srgbClr val="FFFFFF"/>
                </a:solidFill>
              </a:defRPr>
            </a:lvl1pPr>
          </a:lstStyle>
          <a:p>
            <a:pPr/>
            <a:r>
              <a:t>问卷系统</a:t>
            </a:r>
          </a:p>
        </p:txBody>
      </p:sp>
      <p:sp>
        <p:nvSpPr>
          <p:cNvPr id="255" name="数据平台"/>
          <p:cNvSpPr/>
          <p:nvPr/>
        </p:nvSpPr>
        <p:spPr>
          <a:xfrm>
            <a:off x="17525651" y="11124513"/>
            <a:ext cx="2794001" cy="762001"/>
          </a:xfrm>
          <a:prstGeom prst="roundRect">
            <a:avLst>
              <a:gd name="adj" fmla="val 9635"/>
            </a:avLst>
          </a:prstGeom>
          <a:solidFill>
            <a:srgbClr val="1AD2C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2000">
                <a:solidFill>
                  <a:srgbClr val="FFFFFF"/>
                </a:solidFill>
              </a:defRPr>
            </a:lvl1pPr>
          </a:lstStyle>
          <a:p>
            <a:pPr/>
            <a:r>
              <a:t>数据平台</a:t>
            </a:r>
          </a:p>
        </p:txBody>
      </p:sp>
      <p:sp>
        <p:nvSpPr>
          <p:cNvPr id="256" name="DMP"/>
          <p:cNvSpPr/>
          <p:nvPr/>
        </p:nvSpPr>
        <p:spPr>
          <a:xfrm>
            <a:off x="8939855" y="10166073"/>
            <a:ext cx="2794001" cy="762001"/>
          </a:xfrm>
          <a:prstGeom prst="roundRect">
            <a:avLst>
              <a:gd name="adj" fmla="val 9635"/>
            </a:avLst>
          </a:prstGeom>
          <a:solidFill>
            <a:srgbClr val="1AD2C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2000">
                <a:solidFill>
                  <a:srgbClr val="FFFFFF"/>
                </a:solidFill>
              </a:defRPr>
            </a:lvl1pPr>
          </a:lstStyle>
          <a:p>
            <a:pPr/>
            <a:r>
              <a:t>DMP </a:t>
            </a:r>
          </a:p>
        </p:txBody>
      </p:sp>
      <p:sp>
        <p:nvSpPr>
          <p:cNvPr id="257" name="行为系统"/>
          <p:cNvSpPr/>
          <p:nvPr/>
        </p:nvSpPr>
        <p:spPr>
          <a:xfrm>
            <a:off x="13616189" y="11126871"/>
            <a:ext cx="2794001" cy="762001"/>
          </a:xfrm>
          <a:prstGeom prst="roundRect">
            <a:avLst>
              <a:gd name="adj" fmla="val 8319"/>
            </a:avLst>
          </a:prstGeom>
          <a:solidFill>
            <a:srgbClr val="1AD2C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2000">
                <a:solidFill>
                  <a:srgbClr val="FFFFFF"/>
                </a:solidFill>
              </a:defRPr>
            </a:lvl1pPr>
          </a:lstStyle>
          <a:p>
            <a:pPr/>
            <a:r>
              <a:t>行为系统</a:t>
            </a:r>
          </a:p>
        </p:txBody>
      </p:sp>
      <p:sp>
        <p:nvSpPr>
          <p:cNvPr id="258" name="依赖服务"/>
          <p:cNvSpPr txBox="1"/>
          <p:nvPr/>
        </p:nvSpPr>
        <p:spPr>
          <a:xfrm>
            <a:off x="1414125" y="10000346"/>
            <a:ext cx="1739901"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2438400">
              <a:lnSpc>
                <a:spcPct val="180000"/>
              </a:lnSpc>
              <a:defRPr b="1" i="1" sz="3200">
                <a:solidFill>
                  <a:srgbClr val="056DE8"/>
                </a:solidFill>
                <a:latin typeface="Arial"/>
                <a:ea typeface="Arial"/>
                <a:cs typeface="Arial"/>
                <a:sym typeface="Arial"/>
              </a:defRPr>
            </a:lvl1pPr>
          </a:lstStyle>
          <a:p>
            <a:pPr/>
            <a:r>
              <a:t>依赖服务</a:t>
            </a:r>
          </a:p>
        </p:txBody>
      </p:sp>
      <p:sp>
        <p:nvSpPr>
          <p:cNvPr id="259" name="底层能力"/>
          <p:cNvSpPr txBox="1"/>
          <p:nvPr/>
        </p:nvSpPr>
        <p:spPr>
          <a:xfrm>
            <a:off x="1394221" y="7303503"/>
            <a:ext cx="1739901"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2438400">
              <a:lnSpc>
                <a:spcPct val="180000"/>
              </a:lnSpc>
              <a:defRPr b="1" i="1" sz="3200">
                <a:solidFill>
                  <a:srgbClr val="056DE8"/>
                </a:solidFill>
                <a:latin typeface="Arial"/>
                <a:ea typeface="Arial"/>
                <a:cs typeface="Arial"/>
                <a:sym typeface="Arial"/>
              </a:defRPr>
            </a:lvl1pPr>
          </a:lstStyle>
          <a:p>
            <a:pPr/>
            <a:r>
              <a:t>底层能力</a:t>
            </a:r>
          </a:p>
        </p:txBody>
      </p:sp>
      <p:sp>
        <p:nvSpPr>
          <p:cNvPr id="260" name="核心支撑"/>
          <p:cNvSpPr txBox="1"/>
          <p:nvPr/>
        </p:nvSpPr>
        <p:spPr>
          <a:xfrm>
            <a:off x="1394221" y="5434305"/>
            <a:ext cx="1739901"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2438400">
              <a:lnSpc>
                <a:spcPct val="180000"/>
              </a:lnSpc>
              <a:defRPr b="1" i="1" sz="3200">
                <a:solidFill>
                  <a:schemeClr val="accent5">
                    <a:hueOff val="-82419"/>
                    <a:satOff val="-9513"/>
                    <a:lumOff val="-16343"/>
                  </a:schemeClr>
                </a:solidFill>
                <a:latin typeface="Arial"/>
                <a:ea typeface="Arial"/>
                <a:cs typeface="Arial"/>
                <a:sym typeface="Arial"/>
              </a:defRPr>
            </a:lvl1pPr>
          </a:lstStyle>
          <a:p>
            <a:pPr/>
            <a:r>
              <a:t>核心支撑</a:t>
            </a:r>
          </a:p>
        </p:txBody>
      </p:sp>
      <p:sp>
        <p:nvSpPr>
          <p:cNvPr id="261" name="应用层"/>
          <p:cNvSpPr txBox="1"/>
          <p:nvPr/>
        </p:nvSpPr>
        <p:spPr>
          <a:xfrm>
            <a:off x="1352184" y="3300586"/>
            <a:ext cx="1785145"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2438400">
              <a:lnSpc>
                <a:spcPct val="180000"/>
              </a:lnSpc>
              <a:defRPr b="1" i="1" sz="3200">
                <a:solidFill>
                  <a:srgbClr val="056DE8"/>
                </a:solidFill>
                <a:latin typeface="Arial"/>
                <a:ea typeface="Arial"/>
                <a:cs typeface="Arial"/>
                <a:sym typeface="Arial"/>
              </a:defRPr>
            </a:lvl1pPr>
          </a:lstStyle>
          <a:p>
            <a:pPr/>
            <a:r>
              <a:t>    应用层</a:t>
            </a:r>
          </a:p>
        </p:txBody>
      </p:sp>
      <p:sp>
        <p:nvSpPr>
          <p:cNvPr id="262" name="接口配置平台"/>
          <p:cNvSpPr/>
          <p:nvPr/>
        </p:nvSpPr>
        <p:spPr>
          <a:xfrm>
            <a:off x="4382443" y="10186493"/>
            <a:ext cx="3355237" cy="762001"/>
          </a:xfrm>
          <a:prstGeom prst="roundRect">
            <a:avLst>
              <a:gd name="adj" fmla="val 9675"/>
            </a:avLst>
          </a:prstGeom>
          <a:solidFill>
            <a:srgbClr val="1AD2C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2000">
                <a:solidFill>
                  <a:srgbClr val="FFFFFF"/>
                </a:solidFill>
              </a:defRPr>
            </a:lvl1pPr>
          </a:lstStyle>
          <a:p>
            <a:pPr/>
            <a:r>
              <a:t>接口配置平台</a:t>
            </a:r>
          </a:p>
        </p:txBody>
      </p:sp>
      <p:sp>
        <p:nvSpPr>
          <p:cNvPr id="263" name="其他"/>
          <p:cNvSpPr/>
          <p:nvPr/>
        </p:nvSpPr>
        <p:spPr>
          <a:xfrm>
            <a:off x="6605603" y="12012328"/>
            <a:ext cx="1130301" cy="762001"/>
          </a:xfrm>
          <a:prstGeom prst="roundRect">
            <a:avLst>
              <a:gd name="adj" fmla="val 9635"/>
            </a:avLst>
          </a:prstGeom>
          <a:solidFill>
            <a:srgbClr val="1AD2C2"/>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2000">
                <a:solidFill>
                  <a:srgbClr val="FFFFFF"/>
                </a:solidFill>
              </a:defRPr>
            </a:lvl1pPr>
          </a:lstStyle>
          <a:p>
            <a:pPr/>
            <a:r>
              <a:t>其他</a:t>
            </a:r>
          </a:p>
        </p:txBody>
      </p:sp>
      <p:pic>
        <p:nvPicPr>
          <p:cNvPr id="264" name="图像" descr="图像"/>
          <p:cNvPicPr>
            <a:picLocks noChangeAspect="1"/>
          </p:cNvPicPr>
          <p:nvPr/>
        </p:nvPicPr>
        <p:blipFill>
          <a:blip r:embed="rId2">
            <a:extLst/>
          </a:blip>
          <a:stretch>
            <a:fillRect/>
          </a:stretch>
        </p:blipFill>
        <p:spPr>
          <a:xfrm>
            <a:off x="13528109" y="5121321"/>
            <a:ext cx="998227" cy="1140831"/>
          </a:xfrm>
          <a:prstGeom prst="rect">
            <a:avLst/>
          </a:prstGeom>
          <a:ln w="12700">
            <a:miter lim="400000"/>
          </a:ln>
        </p:spPr>
      </p:pic>
      <p:sp>
        <p:nvSpPr>
          <p:cNvPr id="265" name="敏感分析"/>
          <p:cNvSpPr/>
          <p:nvPr/>
        </p:nvSpPr>
        <p:spPr>
          <a:xfrm>
            <a:off x="15417489" y="5465341"/>
            <a:ext cx="2032001" cy="571501"/>
          </a:xfrm>
          <a:prstGeom prst="roundRect">
            <a:avLst>
              <a:gd name="adj" fmla="val 11477"/>
            </a:avLst>
          </a:pr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2000">
                <a:solidFill>
                  <a:srgbClr val="FFFFFF"/>
                </a:solidFill>
              </a:defRPr>
            </a:lvl1pPr>
          </a:lstStyle>
          <a:p>
            <a:pPr/>
            <a:r>
              <a:t>敏感分析</a:t>
            </a:r>
          </a:p>
        </p:txBody>
      </p:sp>
      <p:sp>
        <p:nvSpPr>
          <p:cNvPr id="266" name="风险人群"/>
          <p:cNvSpPr/>
          <p:nvPr/>
        </p:nvSpPr>
        <p:spPr>
          <a:xfrm>
            <a:off x="15436370" y="3908042"/>
            <a:ext cx="2032001" cy="571501"/>
          </a:xfrm>
          <a:prstGeom prst="roundRect">
            <a:avLst>
              <a:gd name="adj" fmla="val 11477"/>
            </a:avLst>
          </a:pr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2000">
                <a:solidFill>
                  <a:srgbClr val="FFFFFF"/>
                </a:solidFill>
              </a:defRPr>
            </a:lvl1pPr>
          </a:lstStyle>
          <a:p>
            <a:pPr/>
            <a:r>
              <a:t>风险人群</a:t>
            </a:r>
          </a:p>
        </p:txBody>
      </p:sp>
      <p:sp>
        <p:nvSpPr>
          <p:cNvPr id="267" name="安全管控"/>
          <p:cNvSpPr txBox="1"/>
          <p:nvPr/>
        </p:nvSpPr>
        <p:spPr>
          <a:xfrm>
            <a:off x="15436370" y="2881240"/>
            <a:ext cx="1333501"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b="1">
                <a:solidFill>
                  <a:schemeClr val="accent4">
                    <a:hueOff val="-1247790"/>
                    <a:lumOff val="-12326"/>
                  </a:schemeClr>
                </a:solidFill>
              </a:defRPr>
            </a:lvl1pPr>
          </a:lstStyle>
          <a:p>
            <a:pPr/>
            <a:r>
              <a:t>安全管控</a:t>
            </a:r>
          </a:p>
        </p:txBody>
      </p:sp>
      <p:grpSp>
        <p:nvGrpSpPr>
          <p:cNvPr id="274" name="成组"/>
          <p:cNvGrpSpPr/>
          <p:nvPr/>
        </p:nvGrpSpPr>
        <p:grpSpPr>
          <a:xfrm>
            <a:off x="3784590" y="2538269"/>
            <a:ext cx="8290638" cy="2250066"/>
            <a:chOff x="0" y="0"/>
            <a:chExt cx="8290637" cy="2250065"/>
          </a:xfrm>
        </p:grpSpPr>
        <p:sp>
          <p:nvSpPr>
            <p:cNvPr id="268" name="圆角矩形"/>
            <p:cNvSpPr/>
            <p:nvPr/>
          </p:nvSpPr>
          <p:spPr>
            <a:xfrm>
              <a:off x="0" y="0"/>
              <a:ext cx="8290638" cy="2250066"/>
            </a:xfrm>
            <a:prstGeom prst="roundRect">
              <a:avLst>
                <a:gd name="adj" fmla="val 3143"/>
              </a:avLst>
            </a:prstGeom>
            <a:solidFill>
              <a:schemeClr val="accent3">
                <a:hueOff val="362282"/>
                <a:satOff val="31803"/>
                <a:lumOff val="-18242"/>
                <a:alpha val="14109"/>
              </a:schemeClr>
            </a:solidFill>
            <a:ln w="12700" cap="flat">
              <a:solidFill>
                <a:schemeClr val="accent3">
                  <a:hueOff val="362282"/>
                  <a:satOff val="31803"/>
                  <a:lumOff val="-18242"/>
                </a:schemeClr>
              </a:solidFill>
              <a:prstDash val="solid"/>
              <a:miter lim="400000"/>
            </a:ln>
            <a:effectLst/>
          </p:spPr>
          <p:txBody>
            <a:bodyPr wrap="square" lIns="50800" tIns="50800" rIns="50800" bIns="50800" numCol="1" anchor="ctr">
              <a:noAutofit/>
            </a:bodyP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69" name="模版"/>
            <p:cNvSpPr/>
            <p:nvPr/>
          </p:nvSpPr>
          <p:spPr>
            <a:xfrm>
              <a:off x="1205654" y="1271248"/>
              <a:ext cx="1778001" cy="762001"/>
            </a:xfrm>
            <a:prstGeom prst="roundRect">
              <a:avLst>
                <a:gd name="adj" fmla="val 9545"/>
              </a:avLst>
            </a:prstGeom>
            <a:solidFill>
              <a:schemeClr val="accent3">
                <a:hueOff val="362282"/>
                <a:satOff val="31803"/>
                <a:lumOff val="-18242"/>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825500">
                <a:defRPr sz="2000">
                  <a:solidFill>
                    <a:srgbClr val="FFFFFF"/>
                  </a:solidFill>
                </a:defRPr>
              </a:lvl1pPr>
            </a:lstStyle>
            <a:p>
              <a:pPr/>
              <a:r>
                <a:t>模版</a:t>
              </a:r>
            </a:p>
          </p:txBody>
        </p:sp>
        <p:sp>
          <p:nvSpPr>
            <p:cNvPr id="270" name="活动平台管理（页面搭建 + 生命周期）"/>
            <p:cNvSpPr/>
            <p:nvPr/>
          </p:nvSpPr>
          <p:spPr>
            <a:xfrm>
              <a:off x="1205654" y="240613"/>
              <a:ext cx="6491817" cy="762001"/>
            </a:xfrm>
            <a:prstGeom prst="roundRect">
              <a:avLst>
                <a:gd name="adj" fmla="val 8628"/>
              </a:avLst>
            </a:prstGeom>
            <a:solidFill>
              <a:schemeClr val="accent3">
                <a:hueOff val="362282"/>
                <a:satOff val="31803"/>
                <a:lumOff val="-18242"/>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825500">
                <a:defRPr sz="2000">
                  <a:solidFill>
                    <a:srgbClr val="FFFFFF"/>
                  </a:solidFill>
                </a:defRPr>
              </a:lvl1pPr>
            </a:lstStyle>
            <a:p>
              <a:pPr/>
              <a:r>
                <a:t>活动平台管理（页面搭建 + 生命周期）</a:t>
              </a:r>
            </a:p>
          </p:txBody>
        </p:sp>
        <p:sp>
          <p:nvSpPr>
            <p:cNvPr id="271" name="权限"/>
            <p:cNvSpPr/>
            <p:nvPr/>
          </p:nvSpPr>
          <p:spPr>
            <a:xfrm>
              <a:off x="3562562" y="1271248"/>
              <a:ext cx="1778001" cy="762001"/>
            </a:xfrm>
            <a:prstGeom prst="roundRect">
              <a:avLst>
                <a:gd name="adj" fmla="val 9801"/>
              </a:avLst>
            </a:prstGeom>
            <a:solidFill>
              <a:schemeClr val="accent3">
                <a:hueOff val="362282"/>
                <a:satOff val="31803"/>
                <a:lumOff val="-18242"/>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825500">
                <a:defRPr sz="2000">
                  <a:solidFill>
                    <a:srgbClr val="FFFFFF"/>
                  </a:solidFill>
                </a:defRPr>
              </a:lvl1pPr>
            </a:lstStyle>
            <a:p>
              <a:pPr/>
              <a:r>
                <a:t>权限</a:t>
              </a:r>
            </a:p>
          </p:txBody>
        </p:sp>
        <p:sp>
          <p:nvSpPr>
            <p:cNvPr id="272" name="审核"/>
            <p:cNvSpPr/>
            <p:nvPr/>
          </p:nvSpPr>
          <p:spPr>
            <a:xfrm>
              <a:off x="5929839" y="1296648"/>
              <a:ext cx="1778001" cy="762001"/>
            </a:xfrm>
            <a:prstGeom prst="roundRect">
              <a:avLst>
                <a:gd name="adj" fmla="val 9801"/>
              </a:avLst>
            </a:prstGeom>
            <a:solidFill>
              <a:schemeClr val="accent3">
                <a:hueOff val="362282"/>
                <a:satOff val="31803"/>
                <a:lumOff val="-18242"/>
              </a:schemeClr>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825500">
                <a:defRPr sz="2000">
                  <a:solidFill>
                    <a:srgbClr val="FFFFFF"/>
                  </a:solidFill>
                </a:defRPr>
              </a:lvl1pPr>
            </a:lstStyle>
            <a:p>
              <a:pPr/>
              <a:r>
                <a:t>审核</a:t>
              </a:r>
            </a:p>
          </p:txBody>
        </p:sp>
        <p:sp>
          <p:nvSpPr>
            <p:cNvPr id="273" name="中…"/>
            <p:cNvSpPr txBox="1"/>
            <p:nvPr/>
          </p:nvSpPr>
          <p:spPr>
            <a:xfrm>
              <a:off x="365230" y="499304"/>
              <a:ext cx="419101" cy="1358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b="1">
                  <a:solidFill>
                    <a:schemeClr val="accent3">
                      <a:hueOff val="914338"/>
                      <a:satOff val="31515"/>
                      <a:lumOff val="-30790"/>
                    </a:schemeClr>
                  </a:solidFill>
                </a:defRPr>
              </a:pPr>
              <a:r>
                <a:t>中</a:t>
              </a:r>
            </a:p>
            <a:p>
              <a:pPr>
                <a:defRPr b="1">
                  <a:solidFill>
                    <a:schemeClr val="accent3">
                      <a:hueOff val="914338"/>
                      <a:satOff val="31515"/>
                      <a:lumOff val="-30790"/>
                    </a:schemeClr>
                  </a:solidFill>
                </a:defRPr>
              </a:pPr>
              <a:r>
                <a:t>后</a:t>
              </a:r>
            </a:p>
            <a:p>
              <a:pPr>
                <a:defRPr b="1">
                  <a:solidFill>
                    <a:schemeClr val="accent3">
                      <a:hueOff val="914338"/>
                      <a:satOff val="31515"/>
                      <a:lumOff val="-30790"/>
                    </a:schemeClr>
                  </a:solidFill>
                </a:defRPr>
              </a:pPr>
              <a:r>
                <a:t>台</a:t>
              </a:r>
            </a:p>
          </p:txBody>
        </p:sp>
      </p:grpSp>
      <p:sp>
        <p:nvSpPr>
          <p:cNvPr id="275" name="Sentry"/>
          <p:cNvSpPr/>
          <p:nvPr/>
        </p:nvSpPr>
        <p:spPr>
          <a:xfrm>
            <a:off x="13128212" y="6960423"/>
            <a:ext cx="1635133" cy="762001"/>
          </a:xfrm>
          <a:prstGeom prst="roundRect">
            <a:avLst>
              <a:gd name="adj" fmla="val 7486"/>
            </a:avLst>
          </a:prstGeom>
          <a:solidFill>
            <a:srgbClr val="44A0F4"/>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2000">
                <a:solidFill>
                  <a:srgbClr val="FFFFFF"/>
                </a:solidFill>
              </a:defRPr>
            </a:lvl1pPr>
          </a:lstStyle>
          <a:p>
            <a:pPr/>
            <a:r>
              <a:t>Sentry</a:t>
            </a:r>
          </a:p>
        </p:txBody>
      </p:sp>
      <p:sp>
        <p:nvSpPr>
          <p:cNvPr id="276" name="IndexDB"/>
          <p:cNvSpPr/>
          <p:nvPr/>
        </p:nvSpPr>
        <p:spPr>
          <a:xfrm>
            <a:off x="15023620" y="6960423"/>
            <a:ext cx="2159001" cy="762001"/>
          </a:xfrm>
          <a:prstGeom prst="roundRect">
            <a:avLst>
              <a:gd name="adj" fmla="val 8496"/>
            </a:avLst>
          </a:prstGeom>
          <a:solidFill>
            <a:srgbClr val="44A0F4"/>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2000">
                <a:solidFill>
                  <a:srgbClr val="FFFFFF"/>
                </a:solidFill>
              </a:defRPr>
            </a:lvl1pPr>
          </a:lstStyle>
          <a:p>
            <a:pPr/>
            <a:r>
              <a:t>IndexDB</a:t>
            </a:r>
          </a:p>
        </p:txBody>
      </p:sp>
      <p:sp>
        <p:nvSpPr>
          <p:cNvPr id="277" name="其他"/>
          <p:cNvSpPr/>
          <p:nvPr/>
        </p:nvSpPr>
        <p:spPr>
          <a:xfrm>
            <a:off x="15683067" y="8025947"/>
            <a:ext cx="1499555" cy="762001"/>
          </a:xfrm>
          <a:prstGeom prst="roundRect">
            <a:avLst>
              <a:gd name="adj" fmla="val 8496"/>
            </a:avLst>
          </a:prstGeom>
          <a:solidFill>
            <a:srgbClr val="44A0F4"/>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2000">
                <a:solidFill>
                  <a:srgbClr val="FFFFFF"/>
                </a:solidFill>
              </a:defRPr>
            </a:lvl1pPr>
          </a:lstStyle>
          <a:p>
            <a:pPr/>
            <a:r>
              <a:t>其他</a:t>
            </a:r>
          </a:p>
        </p:txBody>
      </p:sp>
      <p:grpSp>
        <p:nvGrpSpPr>
          <p:cNvPr id="281" name="成组"/>
          <p:cNvGrpSpPr/>
          <p:nvPr/>
        </p:nvGrpSpPr>
        <p:grpSpPr>
          <a:xfrm>
            <a:off x="12302045" y="2545701"/>
            <a:ext cx="2665731" cy="2235201"/>
            <a:chOff x="0" y="0"/>
            <a:chExt cx="2665729" cy="2235200"/>
          </a:xfrm>
        </p:grpSpPr>
        <p:sp>
          <p:nvSpPr>
            <p:cNvPr id="278" name="圆角矩形"/>
            <p:cNvSpPr/>
            <p:nvPr/>
          </p:nvSpPr>
          <p:spPr>
            <a:xfrm>
              <a:off x="0" y="0"/>
              <a:ext cx="2665730" cy="2235200"/>
            </a:xfrm>
            <a:prstGeom prst="roundRect">
              <a:avLst>
                <a:gd name="adj" fmla="val 3341"/>
              </a:avLst>
            </a:prstGeom>
            <a:noFill/>
            <a:ln w="25400" cap="flat">
              <a:solidFill>
                <a:schemeClr val="accent3">
                  <a:hueOff val="362282"/>
                  <a:satOff val="31803"/>
                  <a:lumOff val="-18242"/>
                </a:schemeClr>
              </a:solidFill>
              <a:custDash>
                <a:ds d="200000" sp="200000"/>
              </a:custDash>
              <a:miter lim="400000"/>
            </a:ln>
            <a:effectLst/>
          </p:spPr>
          <p:txBody>
            <a:bodyPr wrap="square" lIns="50800" tIns="50800" rIns="50800" bIns="50800" numCol="1" anchor="ctr">
              <a:noAutofit/>
            </a:bodyPr>
            <a:lstStyle/>
            <a:p>
              <a:pPr defTabSz="825500">
                <a:defRPr sz="2000">
                  <a:solidFill>
                    <a:srgbClr val="FFFFFF"/>
                  </a:solidFill>
                </a:defRPr>
              </a:pPr>
            </a:p>
          </p:txBody>
        </p:sp>
        <p:sp>
          <p:nvSpPr>
            <p:cNvPr id="279" name="活动 C 端"/>
            <p:cNvSpPr txBox="1"/>
            <p:nvPr/>
          </p:nvSpPr>
          <p:spPr>
            <a:xfrm>
              <a:off x="157631" y="369880"/>
              <a:ext cx="1424027" cy="5207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solidFill>
                    <a:schemeClr val="accent3">
                      <a:hueOff val="914338"/>
                      <a:satOff val="31515"/>
                      <a:lumOff val="-30790"/>
                    </a:schemeClr>
                  </a:solidFill>
                </a:defRPr>
              </a:lvl1pPr>
            </a:lstStyle>
            <a:p>
              <a:pPr/>
              <a:r>
                <a:t>活动 C 端</a:t>
              </a:r>
            </a:p>
          </p:txBody>
        </p:sp>
        <p:sp>
          <p:nvSpPr>
            <p:cNvPr id="280" name="SSR/CSR/SSG"/>
            <p:cNvSpPr txBox="1"/>
            <p:nvPr/>
          </p:nvSpPr>
          <p:spPr>
            <a:xfrm>
              <a:off x="148714" y="1360015"/>
              <a:ext cx="2173835" cy="4613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a:solidFill>
                    <a:schemeClr val="accent3">
                      <a:hueOff val="914338"/>
                      <a:satOff val="31515"/>
                      <a:lumOff val="-30790"/>
                    </a:schemeClr>
                  </a:solidFill>
                </a:defRPr>
              </a:lvl1pPr>
            </a:lstStyle>
            <a:p>
              <a:pPr/>
              <a:r>
                <a:t>SSR/CSR/SSG</a:t>
              </a:r>
            </a:p>
          </p:txBody>
        </p:sp>
      </p:grpSp>
      <p:sp>
        <p:nvSpPr>
          <p:cNvPr id="282" name="监控大盘"/>
          <p:cNvSpPr txBox="1"/>
          <p:nvPr/>
        </p:nvSpPr>
        <p:spPr>
          <a:xfrm>
            <a:off x="18339998" y="2881240"/>
            <a:ext cx="1333501"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b="1">
                <a:solidFill>
                  <a:srgbClr val="DAEEF2"/>
                </a:solidFill>
              </a:defRPr>
            </a:lvl1pPr>
          </a:lstStyle>
          <a:p>
            <a:pPr/>
            <a:r>
              <a:t>监控大盘</a:t>
            </a:r>
          </a:p>
        </p:txBody>
      </p:sp>
      <p:sp>
        <p:nvSpPr>
          <p:cNvPr id="283" name="活动配置中："/>
          <p:cNvSpPr txBox="1"/>
          <p:nvPr/>
        </p:nvSpPr>
        <p:spPr>
          <a:xfrm>
            <a:off x="4462103" y="9569023"/>
            <a:ext cx="16383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1AD2C2"/>
                </a:solidFill>
              </a:defRPr>
            </a:lvl1pPr>
          </a:lstStyle>
          <a:p>
            <a:pPr/>
            <a:r>
              <a:t>活动配置中：</a:t>
            </a:r>
          </a:p>
        </p:txBody>
      </p:sp>
      <p:sp>
        <p:nvSpPr>
          <p:cNvPr id="284" name="活动投放时："/>
          <p:cNvSpPr txBox="1"/>
          <p:nvPr/>
        </p:nvSpPr>
        <p:spPr>
          <a:xfrm>
            <a:off x="8833395" y="9469845"/>
            <a:ext cx="16383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1AD2C2"/>
                </a:solidFill>
              </a:defRPr>
            </a:lvl1pPr>
          </a:lstStyle>
          <a:p>
            <a:pPr/>
            <a:r>
              <a:t>活动投放时：</a:t>
            </a:r>
          </a:p>
        </p:txBody>
      </p:sp>
      <p:sp>
        <p:nvSpPr>
          <p:cNvPr id="285" name="活动运行时："/>
          <p:cNvSpPr txBox="1"/>
          <p:nvPr/>
        </p:nvSpPr>
        <p:spPr>
          <a:xfrm>
            <a:off x="13592829" y="9511013"/>
            <a:ext cx="16383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1AD2C2"/>
                </a:solidFill>
              </a:defRPr>
            </a:lvl1pPr>
          </a:lstStyle>
          <a:p>
            <a:pPr/>
            <a:r>
              <a:t>活动运行时：</a:t>
            </a:r>
          </a:p>
        </p:txBody>
      </p:sp>
      <p:sp>
        <p:nvSpPr>
          <p:cNvPr id="286" name="活动结束后："/>
          <p:cNvSpPr txBox="1"/>
          <p:nvPr/>
        </p:nvSpPr>
        <p:spPr>
          <a:xfrm>
            <a:off x="17394006" y="9569023"/>
            <a:ext cx="1638301"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1AD2C2"/>
                </a:solidFill>
              </a:defRPr>
            </a:lvl1pPr>
          </a:lstStyle>
          <a:p>
            <a:pPr/>
            <a:r>
              <a:t>活动结束后：</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03"/>
          <p:cNvSpPr txBox="1"/>
          <p:nvPr>
            <p:ph type="body" idx="21"/>
          </p:nvPr>
        </p:nvSpPr>
        <p:spPr>
          <a:xfrm>
            <a:off x="3249083" y="3871451"/>
            <a:ext cx="4196793" cy="4508501"/>
          </a:xfrm>
          <a:prstGeom prst="rect">
            <a:avLst/>
          </a:prstGeom>
        </p:spPr>
        <p:txBody>
          <a:bodyPr/>
          <a:lstStyle/>
          <a:p>
            <a:pPr/>
            <a:r>
              <a:t>03</a:t>
            </a:r>
          </a:p>
        </p:txBody>
      </p:sp>
      <p:sp>
        <p:nvSpPr>
          <p:cNvPr id="289" name="设计&amp;&amp;实现"/>
          <p:cNvSpPr txBox="1"/>
          <p:nvPr>
            <p:ph type="body" idx="22"/>
          </p:nvPr>
        </p:nvSpPr>
        <p:spPr>
          <a:xfrm>
            <a:off x="8502649" y="4664681"/>
            <a:ext cx="5635241" cy="1549401"/>
          </a:xfrm>
          <a:prstGeom prst="rect">
            <a:avLst/>
          </a:prstGeom>
        </p:spPr>
        <p:txBody>
          <a:bodyPr/>
          <a:lstStyle/>
          <a:p>
            <a:pPr/>
            <a:r>
              <a:t>设计&amp;&amp;实现</a:t>
            </a:r>
          </a:p>
        </p:txBody>
      </p:sp>
      <p:sp>
        <p:nvSpPr>
          <p:cNvPr id="290" name="活动平台 Parker / 微组件市场 /  WebIDE"/>
          <p:cNvSpPr txBox="1"/>
          <p:nvPr>
            <p:ph type="body" idx="23"/>
          </p:nvPr>
        </p:nvSpPr>
        <p:spPr>
          <a:xfrm>
            <a:off x="8711558" y="6776702"/>
            <a:ext cx="9875039" cy="876301"/>
          </a:xfrm>
          <a:prstGeom prst="rect">
            <a:avLst/>
          </a:prstGeom>
        </p:spPr>
        <p:txBody>
          <a:bodyPr/>
          <a:lstStyle/>
          <a:p>
            <a:pPr/>
            <a:r>
              <a:t>活动平台 Parker / 微组件市场 /  WebIDE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